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media/image28.wmf" ContentType="image/x-emf"/>
  <Override PartName="/ppt/notesSlides/notesSlide14.xml" ContentType="application/vnd.openxmlformats-officedocument.presentationml.notesSlide+xml"/>
  <Override PartName="/ppt/notesSlides/notesSlide15.xml" ContentType="application/vnd.openxmlformats-officedocument.presentationml.notesSlide+xml"/>
  <Override PartName="/ppt/media/image31.wmf" ContentType="image/x-emf"/>
  <Override PartName="/ppt/media/image32.wmf" ContentType="image/x-emf"/>
  <Override PartName="/ppt/media/image33.wmf" ContentType="image/x-emf"/>
  <Override PartName="/ppt/media/image34.wmf" ContentType="image/x-emf"/>
  <Override PartName="/ppt/media/image35.wmf" ContentType="image/x-emf"/>
  <Override PartName="/ppt/media/image36.wmf" ContentType="image/x-emf"/>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media/image41.wmf" ContentType="image/x-emf"/>
  <Override PartName="/ppt/media/image42.wmf" ContentType="image/x-emf"/>
  <Override PartName="/ppt/media/image43.wmf" ContentType="image/x-emf"/>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288" r:id="rId2"/>
    <p:sldId id="289" r:id="rId3"/>
    <p:sldId id="290" r:id="rId4"/>
    <p:sldId id="291" r:id="rId5"/>
    <p:sldId id="292" r:id="rId6"/>
    <p:sldId id="293" r:id="rId7"/>
    <p:sldId id="294" r:id="rId8"/>
    <p:sldId id="295" r:id="rId9"/>
    <p:sldId id="296" r:id="rId10"/>
    <p:sldId id="297" r:id="rId11"/>
    <p:sldId id="298" r:id="rId12"/>
    <p:sldId id="299" r:id="rId13"/>
    <p:sldId id="300" r:id="rId14"/>
    <p:sldId id="301" r:id="rId15"/>
    <p:sldId id="302" r:id="rId16"/>
    <p:sldId id="303" r:id="rId17"/>
    <p:sldId id="304" r:id="rId18"/>
    <p:sldId id="305" r:id="rId19"/>
    <p:sldId id="306" r:id="rId2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76" d="100"/>
          <a:sy n="76" d="100"/>
        </p:scale>
        <p:origin x="-72" y="21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Üstbilgi Yer Tutucusu 1"/>
          <p:cNvSpPr txBox="1">
            <a:spLocks noGrp="1"/>
          </p:cNvSpPr>
          <p:nvPr>
            <p:ph type="hdr" sz="quarter"/>
          </p:nvPr>
        </p:nvSpPr>
        <p:spPr>
          <a:xfrm>
            <a:off x="0" y="0"/>
            <a:ext cx="2976173" cy="456900"/>
          </a:xfrm>
          <a:prstGeom prst="rect">
            <a:avLst/>
          </a:prstGeom>
          <a:noFill/>
          <a:ln>
            <a:noFill/>
          </a:ln>
        </p:spPr>
        <p:txBody>
          <a:bodyPr vert="horz" wrap="none" lIns="78903" tIns="39452" rIns="78903" bIns="39452" anchorCtr="0" compatLnSpc="0"/>
          <a:lstStyle/>
          <a:p>
            <a:pPr hangingPunct="0">
              <a:defRPr sz="1400"/>
            </a:pPr>
            <a:endParaRPr lang="tr-TR" sz="1200">
              <a:latin typeface="Arial" pitchFamily="18"/>
              <a:ea typeface="Microsoft YaHei" pitchFamily="2"/>
              <a:cs typeface="Mangal" pitchFamily="2"/>
            </a:endParaRPr>
          </a:p>
        </p:txBody>
      </p:sp>
      <p:sp>
        <p:nvSpPr>
          <p:cNvPr id="3" name="Veri Yer Tutucusu 2"/>
          <p:cNvSpPr txBox="1">
            <a:spLocks noGrp="1"/>
          </p:cNvSpPr>
          <p:nvPr>
            <p:ph type="dt" sz="quarter" idx="1"/>
          </p:nvPr>
        </p:nvSpPr>
        <p:spPr>
          <a:xfrm>
            <a:off x="3881795" y="0"/>
            <a:ext cx="2976173" cy="456900"/>
          </a:xfrm>
          <a:prstGeom prst="rect">
            <a:avLst/>
          </a:prstGeom>
          <a:noFill/>
          <a:ln>
            <a:noFill/>
          </a:ln>
        </p:spPr>
        <p:txBody>
          <a:bodyPr vert="horz" wrap="none" lIns="78903" tIns="39452" rIns="78903" bIns="39452" anchorCtr="0" compatLnSpc="0"/>
          <a:lstStyle/>
          <a:p>
            <a:pPr algn="r" hangingPunct="0">
              <a:defRPr sz="1400"/>
            </a:pPr>
            <a:fld id="{B1431955-6E10-45C3-8D8E-FE75C9D5FF3C}" type="datetimeFigureOut">
              <a:t>29.08.2019</a:t>
            </a:fld>
            <a:endParaRPr lang="tr-TR" sz="1200">
              <a:latin typeface="Arial" pitchFamily="18"/>
              <a:ea typeface="Microsoft YaHei" pitchFamily="2"/>
              <a:cs typeface="Mangal" pitchFamily="2"/>
            </a:endParaRPr>
          </a:p>
        </p:txBody>
      </p:sp>
      <p:sp>
        <p:nvSpPr>
          <p:cNvPr id="4" name="Altbilgi Yer Tutucusu 3"/>
          <p:cNvSpPr txBox="1">
            <a:spLocks noGrp="1"/>
          </p:cNvSpPr>
          <p:nvPr>
            <p:ph type="ftr" sz="quarter" idx="2"/>
          </p:nvPr>
        </p:nvSpPr>
        <p:spPr>
          <a:xfrm>
            <a:off x="0" y="8686952"/>
            <a:ext cx="2976173" cy="456900"/>
          </a:xfrm>
          <a:prstGeom prst="rect">
            <a:avLst/>
          </a:prstGeom>
          <a:noFill/>
          <a:ln>
            <a:noFill/>
          </a:ln>
        </p:spPr>
        <p:txBody>
          <a:bodyPr vert="horz" wrap="none" lIns="78903" tIns="39452" rIns="78903" bIns="39452" anchor="b" anchorCtr="0" compatLnSpc="0"/>
          <a:lstStyle/>
          <a:p>
            <a:pPr hangingPunct="0">
              <a:defRPr sz="1400"/>
            </a:pPr>
            <a:endParaRPr lang="tr-TR" sz="1200">
              <a:latin typeface="Arial" pitchFamily="18"/>
              <a:ea typeface="Microsoft YaHei" pitchFamily="2"/>
              <a:cs typeface="Mangal" pitchFamily="2"/>
            </a:endParaRPr>
          </a:p>
        </p:txBody>
      </p:sp>
      <p:sp>
        <p:nvSpPr>
          <p:cNvPr id="5" name="Slayt Numarası Yer Tutucusu 4"/>
          <p:cNvSpPr txBox="1">
            <a:spLocks noGrp="1"/>
          </p:cNvSpPr>
          <p:nvPr>
            <p:ph type="sldNum" sz="quarter" idx="3"/>
          </p:nvPr>
        </p:nvSpPr>
        <p:spPr>
          <a:xfrm>
            <a:off x="3881795" y="8686952"/>
            <a:ext cx="2976173" cy="456900"/>
          </a:xfrm>
          <a:prstGeom prst="rect">
            <a:avLst/>
          </a:prstGeom>
          <a:noFill/>
          <a:ln>
            <a:noFill/>
          </a:ln>
        </p:spPr>
        <p:txBody>
          <a:bodyPr vert="horz" wrap="none" lIns="78903" tIns="39452" rIns="78903" bIns="39452" anchor="b" anchorCtr="0" compatLnSpc="0"/>
          <a:lstStyle/>
          <a:p>
            <a:pPr algn="r" hangingPunct="0">
              <a:defRPr sz="1400"/>
            </a:pPr>
            <a:fld id="{A0D2128B-26DF-4D19-80DD-DA80C2A75729}" type="slidenum">
              <a:t>‹#›</a:t>
            </a:fld>
            <a:endParaRPr lang="tr-TR" sz="1200">
              <a:latin typeface="Arial" pitchFamily="18"/>
              <a:ea typeface="Microsoft YaHei" pitchFamily="2"/>
              <a:cs typeface="Mangal" pitchFamily="2"/>
            </a:endParaRPr>
          </a:p>
        </p:txBody>
      </p:sp>
    </p:spTree>
    <p:extLst>
      <p:ext uri="{BB962C8B-B14F-4D97-AF65-F5344CB8AC3E}">
        <p14:creationId xmlns:p14="http://schemas.microsoft.com/office/powerpoint/2010/main" val="18814236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 Yer Tutucusu 2"/>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tr-TR"/>
          </a:p>
        </p:txBody>
      </p:sp>
      <p:sp>
        <p:nvSpPr>
          <p:cNvPr id="4" name="Üstbilgi Yer Tutucusu 3"/>
          <p:cNvSpPr txBox="1">
            <a:spLocks noGrp="1"/>
          </p:cNvSpPr>
          <p:nvPr>
            <p:ph type="hdr" sz="quarter"/>
          </p:nvPr>
        </p:nvSpPr>
        <p:spPr>
          <a:xfrm>
            <a:off x="0" y="0"/>
            <a:ext cx="3280680" cy="534240"/>
          </a:xfrm>
          <a:prstGeom prst="rect">
            <a:avLst/>
          </a:prstGeom>
          <a:noFill/>
          <a:ln>
            <a:noFill/>
          </a:ln>
        </p:spPr>
        <p:txBody>
          <a:bodyPr lIns="0" tIns="0" rIns="0" bIns="0" anchorCtr="0"/>
          <a:lstStyle>
            <a:lvl1pPr lvl="0" rtl="0" hangingPunct="0">
              <a:buNone/>
              <a:tabLst/>
              <a:defRPr lang="tr-TR" sz="1400" kern="1200">
                <a:latin typeface="Times New Roman" pitchFamily="18"/>
                <a:ea typeface="Lucida Sans Unicode" pitchFamily="2"/>
                <a:cs typeface="Tahoma" pitchFamily="2"/>
              </a:defRPr>
            </a:lvl1pPr>
          </a:lstStyle>
          <a:p>
            <a:pPr lvl="0"/>
            <a:endParaRPr lang="tr-TR"/>
          </a:p>
        </p:txBody>
      </p:sp>
      <p:sp>
        <p:nvSpPr>
          <p:cNvPr id="5" name="Veri Yer Tutucusu 4"/>
          <p:cNvSpPr txBox="1">
            <a:spLocks noGrp="1"/>
          </p:cNvSpPr>
          <p:nvPr>
            <p:ph type="dt" idx="1"/>
          </p:nvPr>
        </p:nvSpPr>
        <p:spPr>
          <a:xfrm>
            <a:off x="4278960" y="0"/>
            <a:ext cx="3280680" cy="534240"/>
          </a:xfrm>
          <a:prstGeom prst="rect">
            <a:avLst/>
          </a:prstGeom>
          <a:noFill/>
          <a:ln>
            <a:noFill/>
          </a:ln>
        </p:spPr>
        <p:txBody>
          <a:bodyPr lIns="0" tIns="0" rIns="0" bIns="0" anchorCtr="0"/>
          <a:lstStyle>
            <a:lvl1pPr lvl="0" algn="r" rtl="0" hangingPunct="0">
              <a:buNone/>
              <a:tabLst/>
              <a:defRPr lang="tr-TR" sz="1400" kern="1200">
                <a:latin typeface="Times New Roman" pitchFamily="18"/>
                <a:ea typeface="Lucida Sans Unicode" pitchFamily="2"/>
                <a:cs typeface="Tahoma" pitchFamily="2"/>
              </a:defRPr>
            </a:lvl1pPr>
          </a:lstStyle>
          <a:p>
            <a:pPr lvl="0"/>
            <a:fld id="{06BC9C62-47A0-4E64-9DA9-AABD1F5FD384}" type="datetimeFigureOut">
              <a:t>29.08.2019</a:t>
            </a:fld>
            <a:endParaRPr lang="tr-TR"/>
          </a:p>
        </p:txBody>
      </p:sp>
      <p:sp>
        <p:nvSpPr>
          <p:cNvPr id="6" name="Altbilgi Yer Tutucusu 5"/>
          <p:cNvSpPr txBox="1">
            <a:spLocks noGrp="1"/>
          </p:cNvSpPr>
          <p:nvPr>
            <p:ph type="ftr" sz="quarter" idx="4"/>
          </p:nvPr>
        </p:nvSpPr>
        <p:spPr>
          <a:xfrm>
            <a:off x="0" y="10157400"/>
            <a:ext cx="3280680" cy="534240"/>
          </a:xfrm>
          <a:prstGeom prst="rect">
            <a:avLst/>
          </a:prstGeom>
          <a:noFill/>
          <a:ln>
            <a:noFill/>
          </a:ln>
        </p:spPr>
        <p:txBody>
          <a:bodyPr lIns="0" tIns="0" rIns="0" bIns="0" anchor="b" anchorCtr="0"/>
          <a:lstStyle>
            <a:lvl1pPr lvl="0" rtl="0" hangingPunct="0">
              <a:buNone/>
              <a:tabLst/>
              <a:defRPr lang="tr-TR" sz="1400" kern="1200">
                <a:latin typeface="Times New Roman" pitchFamily="18"/>
                <a:ea typeface="Lucida Sans Unicode" pitchFamily="2"/>
                <a:cs typeface="Tahoma" pitchFamily="2"/>
              </a:defRPr>
            </a:lvl1pPr>
          </a:lstStyle>
          <a:p>
            <a:pPr lvl="0"/>
            <a:endParaRPr lang="tr-TR"/>
          </a:p>
        </p:txBody>
      </p:sp>
      <p:sp>
        <p:nvSpPr>
          <p:cNvPr id="7" name="Slayt Numarası Yer Tutucusu 6"/>
          <p:cNvSpPr txBox="1">
            <a:spLocks noGrp="1"/>
          </p:cNvSpPr>
          <p:nvPr>
            <p:ph type="sldNum" sz="quarter" idx="5"/>
          </p:nvPr>
        </p:nvSpPr>
        <p:spPr>
          <a:xfrm>
            <a:off x="4278960" y="10157400"/>
            <a:ext cx="3280680" cy="534240"/>
          </a:xfrm>
          <a:prstGeom prst="rect">
            <a:avLst/>
          </a:prstGeom>
          <a:noFill/>
          <a:ln>
            <a:noFill/>
          </a:ln>
        </p:spPr>
        <p:txBody>
          <a:bodyPr lIns="0" tIns="0" rIns="0" bIns="0" anchor="b" anchorCtr="0"/>
          <a:lstStyle>
            <a:lvl1pPr lvl="0" algn="r" rtl="0" hangingPunct="0">
              <a:buNone/>
              <a:tabLst/>
              <a:defRPr lang="tr-TR" sz="1400" kern="1200">
                <a:latin typeface="Times New Roman" pitchFamily="18"/>
                <a:ea typeface="Lucida Sans Unicode" pitchFamily="2"/>
                <a:cs typeface="Tahoma" pitchFamily="2"/>
              </a:defRPr>
            </a:lvl1pPr>
          </a:lstStyle>
          <a:p>
            <a:pPr lvl="0"/>
            <a:fld id="{A9C1F093-2D3F-433A-8041-68F62906821B}" type="slidenum">
              <a:t>‹#›</a:t>
            </a:fld>
            <a:endParaRPr lang="tr-TR"/>
          </a:p>
        </p:txBody>
      </p:sp>
    </p:spTree>
    <p:extLst>
      <p:ext uri="{BB962C8B-B14F-4D97-AF65-F5344CB8AC3E}">
        <p14:creationId xmlns:p14="http://schemas.microsoft.com/office/powerpoint/2010/main" val="4014264567"/>
      </p:ext>
    </p:extLst>
  </p:cSld>
  <p:clrMap bg1="lt1" tx1="dk1" bg2="lt2" tx2="dk2" accent1="accent1" accent2="accent2" accent3="accent3" accent4="accent4" accent5="accent5" accent6="accent6" hlink="hlink" folHlink="folHlink"/>
  <p:notesStyle>
    <a:lvl1pPr marL="216000" marR="0" indent="-216000" rtl="0" hangingPunct="0">
      <a:tabLst/>
      <a:defRPr lang="tr-TR" sz="2000" b="0" i="0" u="none" strike="noStrike" kern="1200">
        <a:ln>
          <a:noFill/>
        </a:ln>
        <a:latin typeface="Arial" pitchFamily="18"/>
        <a:ea typeface="Microsoft YaHei"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380880" y="694800"/>
            <a:ext cx="6095519" cy="3428639"/>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799" y="4343400"/>
            <a:ext cx="5486040" cy="4114440"/>
          </a:xfrm>
        </p:spPr>
        <p:txBody>
          <a:bodyPr/>
          <a:lstStyle/>
          <a:p>
            <a:endParaRPr 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380880" y="694800"/>
            <a:ext cx="6095519" cy="3428639"/>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799" y="4343400"/>
            <a:ext cx="5486040" cy="4114440"/>
          </a:xfrm>
        </p:spPr>
        <p:txBody>
          <a:bodyPr/>
          <a:lstStyle/>
          <a:p>
            <a:endParaRPr 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380880" y="694800"/>
            <a:ext cx="6095519" cy="3428639"/>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799" y="4343400"/>
            <a:ext cx="5486040" cy="4114440"/>
          </a:xfrm>
        </p:spPr>
        <p:txBody>
          <a:bodyPr/>
          <a:lstStyle/>
          <a:p>
            <a:endParaRPr lang="tr-T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380880" y="694800"/>
            <a:ext cx="6095519" cy="3428639"/>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799" y="4343400"/>
            <a:ext cx="5486040" cy="4114440"/>
          </a:xfrm>
        </p:spPr>
        <p:txBody>
          <a:bodyPr/>
          <a:lstStyle/>
          <a:p>
            <a:endParaRPr lang="tr-T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380880" y="694800"/>
            <a:ext cx="6095519" cy="3428639"/>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799" y="4343400"/>
            <a:ext cx="5486040" cy="4114440"/>
          </a:xfrm>
        </p:spPr>
        <p:txBody>
          <a:bodyPr/>
          <a:lstStyle/>
          <a:p>
            <a:endParaRPr lang="tr-T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380880" y="694800"/>
            <a:ext cx="6095519" cy="3428639"/>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799" y="4343400"/>
            <a:ext cx="5486040" cy="4114440"/>
          </a:xfrm>
        </p:spPr>
        <p:txBody>
          <a:bodyPr/>
          <a:lstStyle/>
          <a:p>
            <a:endParaRPr lang="tr-T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380880" y="694800"/>
            <a:ext cx="6095519" cy="3428639"/>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799" y="4343400"/>
            <a:ext cx="5486040" cy="4114440"/>
          </a:xfrm>
        </p:spPr>
        <p:txBody>
          <a:bodyPr/>
          <a:lstStyle/>
          <a:p>
            <a:endParaRPr lang="tr-T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380880" y="694800"/>
            <a:ext cx="6095519" cy="3428639"/>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799" y="4343400"/>
            <a:ext cx="5486040" cy="4114440"/>
          </a:xfrm>
        </p:spPr>
        <p:txBody>
          <a:bodyPr/>
          <a:lstStyle/>
          <a:p>
            <a:endParaRPr lang="tr-T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380880" y="694800"/>
            <a:ext cx="6095519" cy="3428639"/>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799" y="4343400"/>
            <a:ext cx="5486040" cy="4114440"/>
          </a:xfrm>
        </p:spPr>
        <p:txBody>
          <a:bodyPr/>
          <a:lstStyle/>
          <a:p>
            <a:endParaRPr lang="tr-T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380880" y="694800"/>
            <a:ext cx="6095519" cy="3428639"/>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799" y="4343400"/>
            <a:ext cx="5486040" cy="4114440"/>
          </a:xfrm>
        </p:spPr>
        <p:txBody>
          <a:bodyPr/>
          <a:lstStyle/>
          <a:p>
            <a:endParaRPr lang="tr-T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380880" y="694800"/>
            <a:ext cx="6095519" cy="3428639"/>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799" y="4343400"/>
            <a:ext cx="5486040" cy="4114440"/>
          </a:xfrm>
        </p:spPr>
        <p:txBody>
          <a:bodyPr/>
          <a:lstStyle/>
          <a:p>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380880" y="694800"/>
            <a:ext cx="6095519" cy="3428639"/>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799" y="4343400"/>
            <a:ext cx="5486040" cy="4114440"/>
          </a:xfrm>
        </p:spPr>
        <p:txBody>
          <a:bodyPr/>
          <a:lstStyle/>
          <a:p>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380880" y="694800"/>
            <a:ext cx="6095519" cy="3428639"/>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799" y="4343400"/>
            <a:ext cx="5486040" cy="4114440"/>
          </a:xfrm>
        </p:spPr>
        <p:txBody>
          <a:bodyPr/>
          <a:lstStyle/>
          <a:p>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380880" y="694800"/>
            <a:ext cx="6095519" cy="3428639"/>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799" y="4343400"/>
            <a:ext cx="5486040" cy="4114440"/>
          </a:xfrm>
        </p:spPr>
        <p:txBody>
          <a:bodyPr/>
          <a:lstStyle/>
          <a:p>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380880" y="694800"/>
            <a:ext cx="6095519" cy="3428639"/>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799" y="4343400"/>
            <a:ext cx="5486040" cy="4114440"/>
          </a:xfrm>
        </p:spPr>
        <p:txBody>
          <a:bodyPr/>
          <a:lstStyle/>
          <a:p>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380880" y="694800"/>
            <a:ext cx="6095519" cy="3428639"/>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799" y="4343400"/>
            <a:ext cx="5486040" cy="4114440"/>
          </a:xfrm>
        </p:spPr>
        <p:txBody>
          <a:bodyPr/>
          <a:lstStyle/>
          <a:p>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380880" y="694800"/>
            <a:ext cx="6095519" cy="3428639"/>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799" y="4343400"/>
            <a:ext cx="5486040" cy="4114440"/>
          </a:xfrm>
        </p:spPr>
        <p:txBody>
          <a:bodyPr/>
          <a:lstStyle/>
          <a:p>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380880" y="694800"/>
            <a:ext cx="6095519" cy="3428639"/>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799" y="4343400"/>
            <a:ext cx="5486040" cy="4114440"/>
          </a:xfrm>
        </p:spPr>
        <p:txBody>
          <a:bodyPr/>
          <a:lstStyle/>
          <a:p>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380880" y="694800"/>
            <a:ext cx="6095519" cy="3428639"/>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799" y="4343400"/>
            <a:ext cx="5486040" cy="4114440"/>
          </a:xfrm>
        </p:spPr>
        <p:txBody>
          <a:bodyPr/>
          <a:lstStyle/>
          <a:p>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914400" y="2130425"/>
            <a:ext cx="103632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pPr lvl="0"/>
            <a:fld id="{CB65D91C-4CA8-4841-A30D-513FA66E6FF2}" type="datetime1">
              <a:rPr lang="tr-TR" smtClean="0"/>
              <a:pPr lvl="0"/>
              <a:t>2.09.2019</a:t>
            </a:fld>
            <a:endParaRPr lang="tr-TR"/>
          </a:p>
        </p:txBody>
      </p:sp>
      <p:sp>
        <p:nvSpPr>
          <p:cNvPr id="5" name="Altbilgi Yer Tutucusu 4"/>
          <p:cNvSpPr>
            <a:spLocks noGrp="1"/>
          </p:cNvSpPr>
          <p:nvPr>
            <p:ph type="ftr" sz="quarter" idx="11"/>
          </p:nvPr>
        </p:nvSpPr>
        <p:spPr/>
        <p:txBody>
          <a:bodyPr/>
          <a:lstStyle/>
          <a:p>
            <a:pPr lvl="0"/>
            <a:endParaRPr lang="tr-TR"/>
          </a:p>
        </p:txBody>
      </p:sp>
      <p:sp>
        <p:nvSpPr>
          <p:cNvPr id="6" name="Slayt Numarası Yer Tutucusu 5"/>
          <p:cNvSpPr>
            <a:spLocks noGrp="1"/>
          </p:cNvSpPr>
          <p:nvPr>
            <p:ph type="sldNum" sz="quarter" idx="12"/>
          </p:nvPr>
        </p:nvSpPr>
        <p:spPr/>
        <p:txBody>
          <a:bodyPr/>
          <a:lstStyle/>
          <a:p>
            <a:pPr lvl="0"/>
            <a:fld id="{5A76F5BE-7456-448E-A85F-8111B6E84776}" type="slidenum">
              <a:t>‹#›</a:t>
            </a:fld>
            <a:endParaRPr lang="tr-TR"/>
          </a:p>
        </p:txBody>
      </p:sp>
    </p:spTree>
    <p:extLst>
      <p:ext uri="{BB962C8B-B14F-4D97-AF65-F5344CB8AC3E}">
        <p14:creationId xmlns:p14="http://schemas.microsoft.com/office/powerpoint/2010/main" val="1234189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lvl="0"/>
            <a:fld id="{CB65D91C-4CA8-4841-A30D-513FA66E6FF2}" type="datetime1">
              <a:rPr lang="tr-TR" smtClean="0"/>
              <a:pPr lvl="0"/>
              <a:t>2.09.2019</a:t>
            </a:fld>
            <a:endParaRPr lang="tr-TR"/>
          </a:p>
        </p:txBody>
      </p:sp>
      <p:sp>
        <p:nvSpPr>
          <p:cNvPr id="5" name="Altbilgi Yer Tutucusu 4"/>
          <p:cNvSpPr>
            <a:spLocks noGrp="1"/>
          </p:cNvSpPr>
          <p:nvPr>
            <p:ph type="ftr" sz="quarter" idx="11"/>
          </p:nvPr>
        </p:nvSpPr>
        <p:spPr/>
        <p:txBody>
          <a:bodyPr/>
          <a:lstStyle/>
          <a:p>
            <a:pPr lvl="0"/>
            <a:endParaRPr lang="tr-TR"/>
          </a:p>
        </p:txBody>
      </p:sp>
      <p:sp>
        <p:nvSpPr>
          <p:cNvPr id="6" name="Slayt Numarası Yer Tutucusu 5"/>
          <p:cNvSpPr>
            <a:spLocks noGrp="1"/>
          </p:cNvSpPr>
          <p:nvPr>
            <p:ph type="sldNum" sz="quarter" idx="12"/>
          </p:nvPr>
        </p:nvSpPr>
        <p:spPr/>
        <p:txBody>
          <a:bodyPr/>
          <a:lstStyle/>
          <a:p>
            <a:pPr lvl="0"/>
            <a:fld id="{8BA50372-E8B5-41F1-A806-66118024B1BE}" type="slidenum">
              <a:t>‹#›</a:t>
            </a:fld>
            <a:endParaRPr lang="tr-TR"/>
          </a:p>
        </p:txBody>
      </p:sp>
    </p:spTree>
    <p:extLst>
      <p:ext uri="{BB962C8B-B14F-4D97-AF65-F5344CB8AC3E}">
        <p14:creationId xmlns:p14="http://schemas.microsoft.com/office/powerpoint/2010/main" val="2664052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lvl="0"/>
            <a:fld id="{CB65D91C-4CA8-4841-A30D-513FA66E6FF2}" type="datetime1">
              <a:rPr lang="tr-TR" smtClean="0"/>
              <a:pPr lvl="0"/>
              <a:t>2.09.2019</a:t>
            </a:fld>
            <a:endParaRPr lang="tr-TR"/>
          </a:p>
        </p:txBody>
      </p:sp>
      <p:sp>
        <p:nvSpPr>
          <p:cNvPr id="5" name="Altbilgi Yer Tutucusu 4"/>
          <p:cNvSpPr>
            <a:spLocks noGrp="1"/>
          </p:cNvSpPr>
          <p:nvPr>
            <p:ph type="ftr" sz="quarter" idx="11"/>
          </p:nvPr>
        </p:nvSpPr>
        <p:spPr/>
        <p:txBody>
          <a:bodyPr/>
          <a:lstStyle/>
          <a:p>
            <a:pPr lvl="0"/>
            <a:endParaRPr lang="tr-TR"/>
          </a:p>
        </p:txBody>
      </p:sp>
      <p:sp>
        <p:nvSpPr>
          <p:cNvPr id="6" name="Slayt Numarası Yer Tutucusu 5"/>
          <p:cNvSpPr>
            <a:spLocks noGrp="1"/>
          </p:cNvSpPr>
          <p:nvPr>
            <p:ph type="sldNum" sz="quarter" idx="12"/>
          </p:nvPr>
        </p:nvSpPr>
        <p:spPr/>
        <p:txBody>
          <a:bodyPr/>
          <a:lstStyle/>
          <a:p>
            <a:pPr lvl="0"/>
            <a:fld id="{F98DF203-EE81-4C2D-B05C-10627D73DBDF}" type="slidenum">
              <a:t>‹#›</a:t>
            </a:fld>
            <a:endParaRPr lang="tr-TR"/>
          </a:p>
        </p:txBody>
      </p:sp>
    </p:spTree>
    <p:extLst>
      <p:ext uri="{BB962C8B-B14F-4D97-AF65-F5344CB8AC3E}">
        <p14:creationId xmlns:p14="http://schemas.microsoft.com/office/powerpoint/2010/main" val="3227289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lvl="0"/>
            <a:fld id="{CB65D91C-4CA8-4841-A30D-513FA66E6FF2}" type="datetime1">
              <a:rPr lang="tr-TR" smtClean="0"/>
              <a:pPr lvl="0"/>
              <a:t>2.09.2019</a:t>
            </a:fld>
            <a:endParaRPr lang="tr-TR"/>
          </a:p>
        </p:txBody>
      </p:sp>
      <p:sp>
        <p:nvSpPr>
          <p:cNvPr id="5" name="Altbilgi Yer Tutucusu 4"/>
          <p:cNvSpPr>
            <a:spLocks noGrp="1"/>
          </p:cNvSpPr>
          <p:nvPr>
            <p:ph type="ftr" sz="quarter" idx="11"/>
          </p:nvPr>
        </p:nvSpPr>
        <p:spPr/>
        <p:txBody>
          <a:bodyPr/>
          <a:lstStyle/>
          <a:p>
            <a:pPr lvl="0"/>
            <a:endParaRPr lang="tr-TR"/>
          </a:p>
        </p:txBody>
      </p:sp>
      <p:sp>
        <p:nvSpPr>
          <p:cNvPr id="6" name="Slayt Numarası Yer Tutucusu 5"/>
          <p:cNvSpPr>
            <a:spLocks noGrp="1"/>
          </p:cNvSpPr>
          <p:nvPr>
            <p:ph type="sldNum" sz="quarter" idx="12"/>
          </p:nvPr>
        </p:nvSpPr>
        <p:spPr/>
        <p:txBody>
          <a:bodyPr/>
          <a:lstStyle/>
          <a:p>
            <a:pPr lvl="0"/>
            <a:fld id="{B889E872-3FAD-4EF9-8831-3C6FE470591F}" type="slidenum">
              <a:t>‹#›</a:t>
            </a:fld>
            <a:endParaRPr lang="tr-TR"/>
          </a:p>
        </p:txBody>
      </p:sp>
    </p:spTree>
    <p:extLst>
      <p:ext uri="{BB962C8B-B14F-4D97-AF65-F5344CB8AC3E}">
        <p14:creationId xmlns:p14="http://schemas.microsoft.com/office/powerpoint/2010/main" val="1824375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963613" y="4406900"/>
            <a:ext cx="103632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pPr lvl="0"/>
            <a:fld id="{CB65D91C-4CA8-4841-A30D-513FA66E6FF2}" type="datetime1">
              <a:rPr lang="tr-TR" smtClean="0"/>
              <a:pPr lvl="0"/>
              <a:t>2.09.2019</a:t>
            </a:fld>
            <a:endParaRPr lang="tr-TR"/>
          </a:p>
        </p:txBody>
      </p:sp>
      <p:sp>
        <p:nvSpPr>
          <p:cNvPr id="5" name="Altbilgi Yer Tutucusu 4"/>
          <p:cNvSpPr>
            <a:spLocks noGrp="1"/>
          </p:cNvSpPr>
          <p:nvPr>
            <p:ph type="ftr" sz="quarter" idx="11"/>
          </p:nvPr>
        </p:nvSpPr>
        <p:spPr/>
        <p:txBody>
          <a:bodyPr/>
          <a:lstStyle/>
          <a:p>
            <a:pPr lvl="0"/>
            <a:endParaRPr lang="tr-TR"/>
          </a:p>
        </p:txBody>
      </p:sp>
      <p:sp>
        <p:nvSpPr>
          <p:cNvPr id="6" name="Slayt Numarası Yer Tutucusu 5"/>
          <p:cNvSpPr>
            <a:spLocks noGrp="1"/>
          </p:cNvSpPr>
          <p:nvPr>
            <p:ph type="sldNum" sz="quarter" idx="12"/>
          </p:nvPr>
        </p:nvSpPr>
        <p:spPr/>
        <p:txBody>
          <a:bodyPr/>
          <a:lstStyle/>
          <a:p>
            <a:pPr lvl="0"/>
            <a:fld id="{B46CA2CD-1804-4694-AF49-784AB60284BA}" type="slidenum">
              <a:t>‹#›</a:t>
            </a:fld>
            <a:endParaRPr lang="tr-TR"/>
          </a:p>
        </p:txBody>
      </p:sp>
    </p:spTree>
    <p:extLst>
      <p:ext uri="{BB962C8B-B14F-4D97-AF65-F5344CB8AC3E}">
        <p14:creationId xmlns:p14="http://schemas.microsoft.com/office/powerpoint/2010/main" val="201570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pPr lvl="0"/>
            <a:fld id="{CB65D91C-4CA8-4841-A30D-513FA66E6FF2}" type="datetime1">
              <a:rPr lang="tr-TR" smtClean="0"/>
              <a:pPr lvl="0"/>
              <a:t>2.09.2019</a:t>
            </a:fld>
            <a:endParaRPr lang="tr-TR"/>
          </a:p>
        </p:txBody>
      </p:sp>
      <p:sp>
        <p:nvSpPr>
          <p:cNvPr id="6" name="Altbilgi Yer Tutucusu 5"/>
          <p:cNvSpPr>
            <a:spLocks noGrp="1"/>
          </p:cNvSpPr>
          <p:nvPr>
            <p:ph type="ftr" sz="quarter" idx="11"/>
          </p:nvPr>
        </p:nvSpPr>
        <p:spPr/>
        <p:txBody>
          <a:bodyPr/>
          <a:lstStyle/>
          <a:p>
            <a:pPr lvl="0"/>
            <a:endParaRPr lang="tr-TR"/>
          </a:p>
        </p:txBody>
      </p:sp>
      <p:sp>
        <p:nvSpPr>
          <p:cNvPr id="7" name="Slayt Numarası Yer Tutucusu 6"/>
          <p:cNvSpPr>
            <a:spLocks noGrp="1"/>
          </p:cNvSpPr>
          <p:nvPr>
            <p:ph type="sldNum" sz="quarter" idx="12"/>
          </p:nvPr>
        </p:nvSpPr>
        <p:spPr/>
        <p:txBody>
          <a:bodyPr/>
          <a:lstStyle/>
          <a:p>
            <a:pPr lvl="0"/>
            <a:fld id="{165AE268-A2C2-4E45-9171-52B177D4B679}" type="slidenum">
              <a:t>‹#›</a:t>
            </a:fld>
            <a:endParaRPr lang="tr-TR"/>
          </a:p>
        </p:txBody>
      </p:sp>
    </p:spTree>
    <p:extLst>
      <p:ext uri="{BB962C8B-B14F-4D97-AF65-F5344CB8AC3E}">
        <p14:creationId xmlns:p14="http://schemas.microsoft.com/office/powerpoint/2010/main" val="866980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4638"/>
            <a:ext cx="109728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pPr lvl="0"/>
            <a:fld id="{CB65D91C-4CA8-4841-A30D-513FA66E6FF2}" type="datetime1">
              <a:rPr lang="tr-TR" smtClean="0"/>
              <a:pPr lvl="0"/>
              <a:t>2.09.2019</a:t>
            </a:fld>
            <a:endParaRPr lang="tr-TR"/>
          </a:p>
        </p:txBody>
      </p:sp>
      <p:sp>
        <p:nvSpPr>
          <p:cNvPr id="8" name="Altbilgi Yer Tutucusu 7"/>
          <p:cNvSpPr>
            <a:spLocks noGrp="1"/>
          </p:cNvSpPr>
          <p:nvPr>
            <p:ph type="ftr" sz="quarter" idx="11"/>
          </p:nvPr>
        </p:nvSpPr>
        <p:spPr/>
        <p:txBody>
          <a:bodyPr/>
          <a:lstStyle/>
          <a:p>
            <a:pPr lvl="0"/>
            <a:endParaRPr lang="tr-TR"/>
          </a:p>
        </p:txBody>
      </p:sp>
      <p:sp>
        <p:nvSpPr>
          <p:cNvPr id="9" name="Slayt Numarası Yer Tutucusu 8"/>
          <p:cNvSpPr>
            <a:spLocks noGrp="1"/>
          </p:cNvSpPr>
          <p:nvPr>
            <p:ph type="sldNum" sz="quarter" idx="12"/>
          </p:nvPr>
        </p:nvSpPr>
        <p:spPr/>
        <p:txBody>
          <a:bodyPr/>
          <a:lstStyle/>
          <a:p>
            <a:pPr lvl="0"/>
            <a:fld id="{66B4754B-C505-4A31-9383-B0F9B4848DE5}" type="slidenum">
              <a:t>‹#›</a:t>
            </a:fld>
            <a:endParaRPr lang="tr-TR"/>
          </a:p>
        </p:txBody>
      </p:sp>
    </p:spTree>
    <p:extLst>
      <p:ext uri="{BB962C8B-B14F-4D97-AF65-F5344CB8AC3E}">
        <p14:creationId xmlns:p14="http://schemas.microsoft.com/office/powerpoint/2010/main" val="2104338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pPr lvl="0"/>
            <a:fld id="{CB65D91C-4CA8-4841-A30D-513FA66E6FF2}" type="datetime1">
              <a:rPr lang="tr-TR" smtClean="0"/>
              <a:pPr lvl="0"/>
              <a:t>2.09.2019</a:t>
            </a:fld>
            <a:endParaRPr lang="tr-TR"/>
          </a:p>
        </p:txBody>
      </p:sp>
      <p:sp>
        <p:nvSpPr>
          <p:cNvPr id="4" name="Altbilgi Yer Tutucusu 3"/>
          <p:cNvSpPr>
            <a:spLocks noGrp="1"/>
          </p:cNvSpPr>
          <p:nvPr>
            <p:ph type="ftr" sz="quarter" idx="11"/>
          </p:nvPr>
        </p:nvSpPr>
        <p:spPr/>
        <p:txBody>
          <a:bodyPr/>
          <a:lstStyle/>
          <a:p>
            <a:pPr lvl="0"/>
            <a:endParaRPr lang="tr-TR"/>
          </a:p>
        </p:txBody>
      </p:sp>
      <p:sp>
        <p:nvSpPr>
          <p:cNvPr id="5" name="Slayt Numarası Yer Tutucusu 4"/>
          <p:cNvSpPr>
            <a:spLocks noGrp="1"/>
          </p:cNvSpPr>
          <p:nvPr>
            <p:ph type="sldNum" sz="quarter" idx="12"/>
          </p:nvPr>
        </p:nvSpPr>
        <p:spPr/>
        <p:txBody>
          <a:bodyPr/>
          <a:lstStyle/>
          <a:p>
            <a:pPr lvl="0"/>
            <a:fld id="{77ABC071-97C2-4F25-A5AC-27AFF0775281}" type="slidenum">
              <a:t>‹#›</a:t>
            </a:fld>
            <a:endParaRPr lang="tr-TR"/>
          </a:p>
        </p:txBody>
      </p:sp>
    </p:spTree>
    <p:extLst>
      <p:ext uri="{BB962C8B-B14F-4D97-AF65-F5344CB8AC3E}">
        <p14:creationId xmlns:p14="http://schemas.microsoft.com/office/powerpoint/2010/main" val="565442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lvl="0"/>
            <a:fld id="{CB65D91C-4CA8-4841-A30D-513FA66E6FF2}" type="datetime1">
              <a:rPr lang="tr-TR" smtClean="0"/>
              <a:pPr lvl="0"/>
              <a:t>2.09.2019</a:t>
            </a:fld>
            <a:endParaRPr lang="tr-TR"/>
          </a:p>
        </p:txBody>
      </p:sp>
      <p:sp>
        <p:nvSpPr>
          <p:cNvPr id="3" name="Altbilgi Yer Tutucusu 2"/>
          <p:cNvSpPr>
            <a:spLocks noGrp="1"/>
          </p:cNvSpPr>
          <p:nvPr>
            <p:ph type="ftr" sz="quarter" idx="11"/>
          </p:nvPr>
        </p:nvSpPr>
        <p:spPr/>
        <p:txBody>
          <a:bodyPr/>
          <a:lstStyle/>
          <a:p>
            <a:pPr lvl="0"/>
            <a:endParaRPr lang="tr-TR"/>
          </a:p>
        </p:txBody>
      </p:sp>
      <p:sp>
        <p:nvSpPr>
          <p:cNvPr id="4" name="Slayt Numarası Yer Tutucusu 3"/>
          <p:cNvSpPr>
            <a:spLocks noGrp="1"/>
          </p:cNvSpPr>
          <p:nvPr>
            <p:ph type="sldNum" sz="quarter" idx="12"/>
          </p:nvPr>
        </p:nvSpPr>
        <p:spPr/>
        <p:txBody>
          <a:bodyPr/>
          <a:lstStyle/>
          <a:p>
            <a:pPr lvl="0"/>
            <a:fld id="{3F4EEB9E-9B5E-44BC-9CD7-8995A7624A2A}" type="slidenum">
              <a:t>‹#›</a:t>
            </a:fld>
            <a:endParaRPr lang="tr-TR"/>
          </a:p>
        </p:txBody>
      </p:sp>
    </p:spTree>
    <p:extLst>
      <p:ext uri="{BB962C8B-B14F-4D97-AF65-F5344CB8AC3E}">
        <p14:creationId xmlns:p14="http://schemas.microsoft.com/office/powerpoint/2010/main" val="1175099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3050"/>
            <a:ext cx="40116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pPr lvl="0"/>
            <a:fld id="{CB65D91C-4CA8-4841-A30D-513FA66E6FF2}" type="datetime1">
              <a:rPr lang="tr-TR" smtClean="0"/>
              <a:pPr lvl="0"/>
              <a:t>2.09.2019</a:t>
            </a:fld>
            <a:endParaRPr lang="tr-TR"/>
          </a:p>
        </p:txBody>
      </p:sp>
      <p:sp>
        <p:nvSpPr>
          <p:cNvPr id="6" name="Altbilgi Yer Tutucusu 5"/>
          <p:cNvSpPr>
            <a:spLocks noGrp="1"/>
          </p:cNvSpPr>
          <p:nvPr>
            <p:ph type="ftr" sz="quarter" idx="11"/>
          </p:nvPr>
        </p:nvSpPr>
        <p:spPr/>
        <p:txBody>
          <a:bodyPr/>
          <a:lstStyle/>
          <a:p>
            <a:pPr lvl="0"/>
            <a:endParaRPr lang="tr-TR"/>
          </a:p>
        </p:txBody>
      </p:sp>
      <p:sp>
        <p:nvSpPr>
          <p:cNvPr id="7" name="Slayt Numarası Yer Tutucusu 6"/>
          <p:cNvSpPr>
            <a:spLocks noGrp="1"/>
          </p:cNvSpPr>
          <p:nvPr>
            <p:ph type="sldNum" sz="quarter" idx="12"/>
          </p:nvPr>
        </p:nvSpPr>
        <p:spPr/>
        <p:txBody>
          <a:bodyPr/>
          <a:lstStyle/>
          <a:p>
            <a:pPr lvl="0"/>
            <a:fld id="{974FF892-16F0-429B-86EA-83957A7B3FE2}" type="slidenum">
              <a:t>‹#›</a:t>
            </a:fld>
            <a:endParaRPr lang="tr-TR"/>
          </a:p>
        </p:txBody>
      </p:sp>
    </p:spTree>
    <p:extLst>
      <p:ext uri="{BB962C8B-B14F-4D97-AF65-F5344CB8AC3E}">
        <p14:creationId xmlns:p14="http://schemas.microsoft.com/office/powerpoint/2010/main" val="3768748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2389188" y="4800600"/>
            <a:ext cx="73152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pPr lvl="0"/>
            <a:fld id="{CB65D91C-4CA8-4841-A30D-513FA66E6FF2}" type="datetime1">
              <a:rPr lang="tr-TR" smtClean="0"/>
              <a:pPr lvl="0"/>
              <a:t>2.09.2019</a:t>
            </a:fld>
            <a:endParaRPr lang="tr-TR"/>
          </a:p>
        </p:txBody>
      </p:sp>
      <p:sp>
        <p:nvSpPr>
          <p:cNvPr id="6" name="Altbilgi Yer Tutucusu 5"/>
          <p:cNvSpPr>
            <a:spLocks noGrp="1"/>
          </p:cNvSpPr>
          <p:nvPr>
            <p:ph type="ftr" sz="quarter" idx="11"/>
          </p:nvPr>
        </p:nvSpPr>
        <p:spPr/>
        <p:txBody>
          <a:bodyPr/>
          <a:lstStyle/>
          <a:p>
            <a:pPr lvl="0"/>
            <a:endParaRPr lang="tr-TR"/>
          </a:p>
        </p:txBody>
      </p:sp>
      <p:sp>
        <p:nvSpPr>
          <p:cNvPr id="7" name="Slayt Numarası Yer Tutucusu 6"/>
          <p:cNvSpPr>
            <a:spLocks noGrp="1"/>
          </p:cNvSpPr>
          <p:nvPr>
            <p:ph type="sldNum" sz="quarter" idx="12"/>
          </p:nvPr>
        </p:nvSpPr>
        <p:spPr/>
        <p:txBody>
          <a:bodyPr/>
          <a:lstStyle/>
          <a:p>
            <a:pPr lvl="0"/>
            <a:fld id="{01A577C7-B295-446A-9783-5A0B666C6266}" type="slidenum">
              <a:t>‹#›</a:t>
            </a:fld>
            <a:endParaRPr lang="tr-TR"/>
          </a:p>
        </p:txBody>
      </p:sp>
    </p:spTree>
    <p:extLst>
      <p:ext uri="{BB962C8B-B14F-4D97-AF65-F5344CB8AC3E}">
        <p14:creationId xmlns:p14="http://schemas.microsoft.com/office/powerpoint/2010/main" val="4124679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Aynı Yanın Köşesi Yuvarlatılmış Dikdörtgen 7"/>
          <p:cNvSpPr/>
          <p:nvPr/>
        </p:nvSpPr>
        <p:spPr>
          <a:xfrm rot="5400000">
            <a:off x="-2920500" y="2920861"/>
            <a:ext cx="6857640" cy="101591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C00000"/>
          </a:solidFill>
          <a:ln>
            <a:noFill/>
            <a:prstDash val="solid"/>
          </a:ln>
        </p:spPr>
        <p:txBody>
          <a:bodyPr vert="horz" wrap="square" lIns="90000" tIns="45000" rIns="90000" bIns="45000" anchor="ctr"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pic>
        <p:nvPicPr>
          <p:cNvPr id="3" name="Resim 12"/>
          <p:cNvPicPr>
            <a:picLocks noChangeAspect="1"/>
          </p:cNvPicPr>
          <p:nvPr/>
        </p:nvPicPr>
        <p:blipFill>
          <a:blip r:embed="rId13">
            <a:lum/>
            <a:alphaModFix/>
          </a:blip>
          <a:srcRect/>
          <a:stretch>
            <a:fillRect/>
          </a:stretch>
        </p:blipFill>
        <p:spPr>
          <a:xfrm>
            <a:off x="0" y="525240"/>
            <a:ext cx="1015919" cy="1004760"/>
          </a:xfrm>
          <a:prstGeom prst="rect">
            <a:avLst/>
          </a:prstGeom>
          <a:noFill/>
          <a:ln>
            <a:noFill/>
          </a:ln>
        </p:spPr>
      </p:pic>
      <p:sp>
        <p:nvSpPr>
          <p:cNvPr id="4" name="Unvan 1"/>
          <p:cNvSpPr txBox="1">
            <a:spLocks noGrp="1"/>
          </p:cNvSpPr>
          <p:nvPr>
            <p:ph type="title"/>
          </p:nvPr>
        </p:nvSpPr>
        <p:spPr>
          <a:xfrm>
            <a:off x="838080" y="365040"/>
            <a:ext cx="10515240" cy="1325160"/>
          </a:xfrm>
          <a:prstGeom prst="rect">
            <a:avLst/>
          </a:prstGeom>
          <a:noFill/>
          <a:ln>
            <a:noFill/>
          </a:ln>
        </p:spPr>
        <p:txBody>
          <a:bodyPr vert="horz" wrap="square" lIns="90000" tIns="45000" rIns="90000" bIns="4500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tr-TR"/>
              <a:t>Başlık metni biçimini düzenlemek için tıklayınAsıl başlık stili için tıklatın</a:t>
            </a:r>
          </a:p>
        </p:txBody>
      </p:sp>
      <p:sp>
        <p:nvSpPr>
          <p:cNvPr id="5" name="İçerik Yer Tutucusu 2"/>
          <p:cNvSpPr txBox="1">
            <a:spLocks noGrp="1"/>
          </p:cNvSpPr>
          <p:nvPr>
            <p:ph type="body" idx="1"/>
          </p:nvPr>
        </p:nvSpPr>
        <p:spPr>
          <a:xfrm>
            <a:off x="838080" y="1825560"/>
            <a:ext cx="10515240" cy="4350960"/>
          </a:xfrm>
          <a:prstGeom prst="rect">
            <a:avLst/>
          </a:prstGeom>
          <a:noFill/>
          <a:ln>
            <a:noFill/>
          </a:ln>
        </p:spPr>
        <p:txBody>
          <a:bodyPr vert="horz" wrap="square" lIns="90000" tIns="45000" rIns="90000" bIns="45000" anchor="t"/>
          <a:lstStyle>
            <a:defPPr marL="432000" lvl="0" indent="-324000" algn="l" rtl="0" hangingPunct="1">
              <a:lnSpc>
                <a:spcPct val="90000"/>
              </a:lnSpc>
              <a:spcBef>
                <a:spcPts val="0"/>
              </a:spcBef>
              <a:spcAft>
                <a:spcPts val="1417"/>
              </a:spcAft>
              <a:buSzPct val="45000"/>
              <a:buFont typeface="StarSymbol"/>
              <a:buNone/>
              <a:defRPr lang="tr-TR"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tr-TR"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tr-T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tr-TR"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tr-TR"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9pPr>
          </a:lstStyle>
          <a:p>
            <a:pPr lvl="0"/>
            <a:r>
              <a:rPr lang="tr-TR"/>
              <a:t>Anahat metni biçimini düzenlemek için tıklayın</a:t>
            </a:r>
          </a:p>
          <a:p>
            <a:pPr lvl="1"/>
            <a:r>
              <a:rPr lang="tr-TR"/>
              <a:t>İkinci Anahat Düzeyi</a:t>
            </a:r>
          </a:p>
          <a:p>
            <a:pPr lvl="2"/>
            <a:r>
              <a:rPr lang="tr-TR"/>
              <a:t>Üçüncü Anahat Düzeyi</a:t>
            </a:r>
          </a:p>
          <a:p>
            <a:pPr lvl="3"/>
            <a:r>
              <a:rPr lang="tr-TR"/>
              <a:t>Dördüncü Anahat Düzeyi</a:t>
            </a:r>
          </a:p>
          <a:p>
            <a:pPr lvl="4"/>
            <a:r>
              <a:rPr lang="tr-TR"/>
              <a:t>Beşinci Anahat Düzeyi</a:t>
            </a:r>
          </a:p>
          <a:p>
            <a:pPr lvl="5"/>
            <a:r>
              <a:rPr lang="tr-TR"/>
              <a:t>Altıncı Anahat Düzeyi</a:t>
            </a:r>
          </a:p>
          <a:p>
            <a:pPr lvl="6"/>
            <a:r>
              <a:rPr lang="tr-TR"/>
              <a:t>Yedinci Anahat Düzeyi</a:t>
            </a:r>
          </a:p>
          <a:p>
            <a:pPr lvl="7"/>
            <a:r>
              <a:rPr lang="tr-TR"/>
              <a:t>Sekizinci Anahat Düzeyi</a:t>
            </a:r>
          </a:p>
          <a:p>
            <a:pPr lvl="0"/>
            <a:r>
              <a:rPr lang="tr-TR"/>
              <a:t>Dokuzuncu Anahat DüzeyiAsıl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Veri Yer Tutucusu 3"/>
          <p:cNvSpPr txBox="1">
            <a:spLocks noGrp="1"/>
          </p:cNvSpPr>
          <p:nvPr>
            <p:ph type="dt" sz="half" idx="2"/>
          </p:nvPr>
        </p:nvSpPr>
        <p:spPr>
          <a:xfrm>
            <a:off x="838080" y="6356520"/>
            <a:ext cx="2742840" cy="364679"/>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tr-TR" sz="1800" b="0" i="0" u="none" strike="noStrike" kern="1200" spc="0">
                <a:solidFill>
                  <a:srgbClr val="000000"/>
                </a:solidFill>
                <a:latin typeface="Calibri" pitchFamily="18"/>
                <a:ea typeface="Lucida Sans Unicode" pitchFamily="2"/>
                <a:cs typeface="Tahoma" pitchFamily="2"/>
              </a:defRPr>
            </a:lvl1pPr>
          </a:lstStyle>
          <a:p>
            <a:pPr lvl="0"/>
            <a:fld id="{CB65D91C-4CA8-4841-A30D-513FA66E6FF2}" type="datetime1">
              <a:rPr lang="tr-TR"/>
              <a:pPr lvl="0"/>
              <a:t>2.09.2019</a:t>
            </a:fld>
            <a:endParaRPr lang="tr-TR"/>
          </a:p>
        </p:txBody>
      </p:sp>
      <p:sp>
        <p:nvSpPr>
          <p:cNvPr id="7" name="Altbilgi Yer Tutucusu 4"/>
          <p:cNvSpPr txBox="1">
            <a:spLocks noGrp="1"/>
          </p:cNvSpPr>
          <p:nvPr>
            <p:ph type="ftr" sz="quarter" idx="3"/>
          </p:nvPr>
        </p:nvSpPr>
        <p:spPr>
          <a:xfrm>
            <a:off x="4038479" y="6356520"/>
            <a:ext cx="4114440" cy="364679"/>
          </a:xfrm>
          <a:prstGeom prst="rect">
            <a:avLst/>
          </a:prstGeom>
          <a:noFill/>
          <a:ln>
            <a:noFill/>
          </a:ln>
        </p:spPr>
        <p:txBody>
          <a:bodyPr wrap="square" lIns="90000" tIns="45000" rIns="90000" bIns="45000" anchor="t" anchorCtr="0"/>
          <a:lstStyle>
            <a:lvl1pPr lvl="0" rtl="0" hangingPunct="0">
              <a:buNone/>
              <a:tabLst/>
              <a:defRPr lang="tr-TR" sz="2400" kern="1200">
                <a:latin typeface="Times New Roman" pitchFamily="18"/>
                <a:ea typeface="Lucida Sans Unicode" pitchFamily="2"/>
                <a:cs typeface="Tahoma" pitchFamily="2"/>
              </a:defRPr>
            </a:lvl1pPr>
          </a:lstStyle>
          <a:p>
            <a:pPr lvl="0"/>
            <a:endParaRPr lang="tr-TR"/>
          </a:p>
        </p:txBody>
      </p:sp>
      <p:sp>
        <p:nvSpPr>
          <p:cNvPr id="8" name="Slayt Numarası Yer Tutucusu 5"/>
          <p:cNvSpPr txBox="1">
            <a:spLocks noGrp="1"/>
          </p:cNvSpPr>
          <p:nvPr>
            <p:ph type="sldNum" sz="quarter" idx="4"/>
          </p:nvPr>
        </p:nvSpPr>
        <p:spPr>
          <a:xfrm>
            <a:off x="8610480" y="6356520"/>
            <a:ext cx="2742840" cy="364679"/>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tr-TR" sz="1800" b="0" i="0" u="none" strike="noStrike" kern="1200" spc="0">
                <a:solidFill>
                  <a:srgbClr val="000000"/>
                </a:solidFill>
                <a:latin typeface="Calibri" pitchFamily="18"/>
                <a:ea typeface="Lucida Sans Unicode" pitchFamily="2"/>
                <a:cs typeface="Tahoma" pitchFamily="2"/>
              </a:defRPr>
            </a:lvl1pPr>
          </a:lstStyle>
          <a:p>
            <a:pPr lvl="0"/>
            <a:fld id="{5FCF1713-6F1A-459F-BB17-AD61877DA1B1}" type="slidenum">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lvl="0" algn="l" rtl="0" hangingPunct="1">
        <a:lnSpc>
          <a:spcPct val="90000"/>
        </a:lnSpc>
        <a:spcBef>
          <a:spcPts val="0"/>
        </a:spcBef>
        <a:spcAft>
          <a:spcPts val="0"/>
        </a:spcAft>
        <a:buNone/>
        <a:tabLst/>
        <a:defRPr lang="tr-TR" sz="4400" b="0" i="0" u="none" strike="noStrike" kern="1200" spc="0">
          <a:ln>
            <a:noFill/>
          </a:ln>
          <a:solidFill>
            <a:srgbClr val="000000"/>
          </a:solidFill>
          <a:latin typeface="Calibri Light" pitchFamily="18"/>
          <a:ea typeface="Microsoft YaHei" pitchFamily="2"/>
          <a:cs typeface="Mangal" pitchFamily="2"/>
        </a:defRPr>
      </a:lvl1pPr>
    </p:titleStyle>
    <p:bodyStyle>
      <a:lvl1pPr lvl="0">
        <a:buSzPct val="45000"/>
        <a:buFont typeface="StarSymbol"/>
        <a:buChar char="●"/>
        <a:tabLst/>
        <a:defRPr lang="tr-TR" sz="2800" b="0" i="0" u="none" strike="noStrike" spc="0">
          <a:solidFill>
            <a:srgbClr val="000000"/>
          </a:solidFill>
          <a:latin typeface="Calibri" pitchFamily="18"/>
        </a:defRPr>
      </a:lvl1pPr>
      <a:lvl2pPr lvl="1">
        <a:buSzPct val="75000"/>
        <a:buFont typeface="StarSymbol"/>
        <a:buChar char="–"/>
        <a:tabLst/>
        <a:defRPr lang="tr-TR" sz="2800" b="0" i="0" u="none" strike="noStrike" spc="0">
          <a:solidFill>
            <a:srgbClr val="000000"/>
          </a:solidFill>
          <a:latin typeface="Calibri" pitchFamily="18"/>
        </a:defRPr>
      </a:lvl2pPr>
      <a:lvl3pPr lvl="2">
        <a:buSzPct val="45000"/>
        <a:buFont typeface="StarSymbol"/>
        <a:buChar char="●"/>
        <a:tabLst/>
        <a:defRPr lang="tr-TR" sz="2800" b="0" i="0" u="none" strike="noStrike" spc="0">
          <a:solidFill>
            <a:srgbClr val="000000"/>
          </a:solidFill>
          <a:latin typeface="Calibri" pitchFamily="18"/>
        </a:defRPr>
      </a:lvl3pPr>
      <a:lvl4pPr lvl="3">
        <a:buSzPct val="75000"/>
        <a:buFont typeface="StarSymbol"/>
        <a:buChar char="–"/>
        <a:tabLst/>
        <a:defRPr lang="tr-TR" sz="2800" b="0" i="0" u="none" strike="noStrike" spc="0">
          <a:solidFill>
            <a:srgbClr val="000000"/>
          </a:solidFill>
          <a:latin typeface="Calibri" pitchFamily="18"/>
        </a:defRPr>
      </a:lvl4pPr>
      <a:lvl5pPr lvl="4">
        <a:buSzPct val="45000"/>
        <a:buFont typeface="StarSymbol"/>
        <a:buChar char="●"/>
        <a:tabLst/>
        <a:defRPr lang="tr-TR" sz="2800" b="0" i="0" u="none" strike="noStrike" spc="0">
          <a:solidFill>
            <a:srgbClr val="000000"/>
          </a:solidFill>
          <a:latin typeface="Calibri" pitchFamily="18"/>
        </a:defRPr>
      </a:lvl5pPr>
      <a:lvl6pPr lvl="5">
        <a:buSzPct val="45000"/>
        <a:buFont typeface="StarSymbol"/>
        <a:buChar char="●"/>
        <a:tabLst/>
        <a:defRPr lang="tr-TR" sz="2800" b="0" i="0" u="none" strike="noStrike" spc="0">
          <a:solidFill>
            <a:srgbClr val="000000"/>
          </a:solidFill>
          <a:latin typeface="Calibri" pitchFamily="18"/>
        </a:defRPr>
      </a:lvl6pPr>
      <a:lvl7pPr lvl="6">
        <a:buSzPct val="45000"/>
        <a:buFont typeface="StarSymbol"/>
        <a:buChar char="●"/>
        <a:tabLst/>
        <a:defRPr lang="tr-TR" sz="2800" b="0" i="0" u="none" strike="noStrike" spc="0">
          <a:solidFill>
            <a:srgbClr val="000000"/>
          </a:solidFill>
          <a:latin typeface="Calibri" pitchFamily="18"/>
        </a:defRPr>
      </a:lvl7pPr>
      <a:lvl8pPr lvl="7">
        <a:buSzPct val="45000"/>
        <a:buFont typeface="StarSymbol"/>
        <a:buChar char="●"/>
        <a:tabLst/>
        <a:defRPr lang="tr-TR" sz="2800" b="0" i="0" u="none" strike="noStrike" spc="0">
          <a:solidFill>
            <a:srgbClr val="000000"/>
          </a:solidFill>
          <a:latin typeface="Calibri" pitchFamily="18"/>
        </a:defRPr>
      </a:lvl8pPr>
      <a:lvl9pPr marL="0" marR="0" lvl="0" indent="0" algn="l" rtl="0" hangingPunct="1">
        <a:lnSpc>
          <a:spcPct val="90000"/>
        </a:lnSpc>
        <a:spcBef>
          <a:spcPts val="1001"/>
        </a:spcBef>
        <a:spcAft>
          <a:spcPts val="1417"/>
        </a:spcAft>
        <a:buSzPct val="45000"/>
        <a:buFont typeface="Arial" pitchFamily="32"/>
        <a:buChar char="•"/>
        <a:tabLst/>
        <a:defRPr lang="tr-TR" sz="2800" b="0" i="0" u="none" strike="noStrike" spc="0">
          <a:solidFill>
            <a:srgbClr val="000000"/>
          </a:solidFill>
          <a:latin typeface="Calibri" pitchFamily="18"/>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0.jpg"/><Relationship Id="rId4" Type="http://schemas.openxmlformats.org/officeDocument/2006/relationships/image" Target="../media/image29.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image" Target="../media/image31.wmf"/><Relationship Id="rId7" Type="http://schemas.openxmlformats.org/officeDocument/2006/relationships/image" Target="../media/image35.wmf"/><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4.wmf"/><Relationship Id="rId5" Type="http://schemas.openxmlformats.org/officeDocument/2006/relationships/image" Target="../media/image33.wmf"/><Relationship Id="rId4" Type="http://schemas.openxmlformats.org/officeDocument/2006/relationships/image" Target="../media/image32.wmf"/></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wmf"/><Relationship Id="rId7"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wmf"/><Relationship Id="rId4" Type="http://schemas.openxmlformats.org/officeDocument/2006/relationships/image" Target="../media/image42.w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wmf"/><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name="page33">
    <p:spTree>
      <p:nvGrpSpPr>
        <p:cNvPr id="1" name=""/>
        <p:cNvGrpSpPr/>
        <p:nvPr/>
      </p:nvGrpSpPr>
      <p:grpSpPr>
        <a:xfrm>
          <a:off x="0" y="0"/>
          <a:ext cx="0" cy="0"/>
          <a:chOff x="0" y="0"/>
          <a:chExt cx="0" cy="0"/>
        </a:xfrm>
      </p:grpSpPr>
      <p:grpSp>
        <p:nvGrpSpPr>
          <p:cNvPr id="2" name="Grup 13"/>
          <p:cNvGrpSpPr/>
          <p:nvPr/>
        </p:nvGrpSpPr>
        <p:grpSpPr>
          <a:xfrm>
            <a:off x="2750400" y="160560"/>
            <a:ext cx="7745760" cy="906119"/>
            <a:chOff x="2750400" y="160560"/>
            <a:chExt cx="7745760" cy="906119"/>
          </a:xfrm>
        </p:grpSpPr>
        <p:sp>
          <p:nvSpPr>
            <p:cNvPr id="3" name="Yuvarlatılmış Dikdörtgen 14"/>
            <p:cNvSpPr/>
            <p:nvPr/>
          </p:nvSpPr>
          <p:spPr>
            <a:xfrm>
              <a:off x="2750400" y="16056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4" name="Yuvarlatılmış Dikdörtgen 4"/>
            <p:cNvSpPr/>
            <p:nvPr/>
          </p:nvSpPr>
          <p:spPr>
            <a:xfrm>
              <a:off x="2787120" y="19188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DİŞ ÇÜRÜĞÜ</a:t>
              </a:r>
            </a:p>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NEDENLERİ / OLUŞUMU / SONUÇLARI</a:t>
              </a:r>
            </a:p>
          </p:txBody>
        </p:sp>
      </p:grpSp>
      <p:sp>
        <p:nvSpPr>
          <p:cNvPr id="5" name="İçerik Yer Tutucusu 2"/>
          <p:cNvSpPr txBox="1">
            <a:spLocks noGrp="1"/>
          </p:cNvSpPr>
          <p:nvPr>
            <p:ph type="body" idx="4294967295"/>
          </p:nvPr>
        </p:nvSpPr>
        <p:spPr>
          <a:xfrm>
            <a:off x="1784880" y="1486439"/>
            <a:ext cx="9895320" cy="5184360"/>
          </a:xfrm>
        </p:spPr>
        <p:txBody>
          <a:bodyPr/>
          <a:lstStyle>
            <a:defPPr marL="432000" lvl="0" indent="-324000" algn="l" rtl="0" hangingPunct="1">
              <a:lnSpc>
                <a:spcPct val="90000"/>
              </a:lnSpc>
              <a:spcBef>
                <a:spcPts val="0"/>
              </a:spcBef>
              <a:spcAft>
                <a:spcPts val="1417"/>
              </a:spcAft>
              <a:buSzPct val="45000"/>
              <a:buFont typeface="StarSymbol"/>
              <a:buNone/>
              <a:defRPr lang="tr-TR"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tr-TR"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tr-T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tr-TR"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tr-TR"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9pPr>
          </a:lstStyle>
          <a:p>
            <a:pPr marL="449280" lvl="0" indent="-448919">
              <a:buNone/>
            </a:pPr>
            <a:r>
              <a:rPr lang="tr-TR" sz="1800" b="1">
                <a:latin typeface="Comic Sans MS" pitchFamily="66"/>
              </a:rPr>
              <a:t>Diş çürüğü,</a:t>
            </a:r>
          </a:p>
          <a:p>
            <a:pPr marL="449280" lvl="0" indent="-448919">
              <a:buNone/>
            </a:pPr>
            <a:endParaRPr lang="tr-TR" sz="1800" b="1">
              <a:latin typeface="Comic Sans MS" pitchFamily="66"/>
            </a:endParaRPr>
          </a:p>
          <a:p>
            <a:pPr marL="0" lvl="0" indent="0">
              <a:spcBef>
                <a:spcPts val="1001"/>
              </a:spcBef>
              <a:spcAft>
                <a:spcPts val="0"/>
              </a:spcAft>
              <a:buNone/>
            </a:pPr>
            <a:r>
              <a:rPr lang="tr-TR" sz="2000" b="1">
                <a:latin typeface="Comic Sans MS" pitchFamily="66"/>
              </a:rPr>
              <a:t>Dişlerin mineralize dokuları olan mine, dentin ve sementi etkileyen,</a:t>
            </a:r>
          </a:p>
          <a:p>
            <a:pPr marL="0" lvl="0" indent="0">
              <a:spcBef>
                <a:spcPts val="1001"/>
              </a:spcBef>
              <a:spcAft>
                <a:spcPts val="0"/>
              </a:spcAft>
              <a:buNone/>
            </a:pPr>
            <a:r>
              <a:rPr lang="tr-TR" sz="2000" b="1">
                <a:latin typeface="Comic Sans MS" pitchFamily="66"/>
              </a:rPr>
              <a:t>		</a:t>
            </a:r>
          </a:p>
          <a:p>
            <a:pPr marL="0" lvl="0" indent="0">
              <a:spcBef>
                <a:spcPts val="1001"/>
              </a:spcBef>
              <a:spcAft>
                <a:spcPts val="0"/>
              </a:spcAft>
              <a:buNone/>
            </a:pPr>
            <a:r>
              <a:rPr lang="tr-TR" sz="2000" b="1">
                <a:latin typeface="Comic Sans MS" pitchFamily="66"/>
              </a:rPr>
              <a:t>diyetteki fermente olabilen karbonhidratları kullanan mikroorganizmaların neden olduğu enfeksiyoz bir hastalıktır…</a:t>
            </a:r>
          </a:p>
          <a:p>
            <a:pPr marL="0" lvl="0" indent="0">
              <a:spcBef>
                <a:spcPts val="1001"/>
              </a:spcBef>
              <a:spcAft>
                <a:spcPts val="0"/>
              </a:spcAft>
              <a:buNone/>
            </a:pPr>
            <a:endParaRPr lang="tr-TR" sz="2000" b="1">
              <a:latin typeface="Comic Sans MS" pitchFamily="66"/>
            </a:endParaRPr>
          </a:p>
          <a:p>
            <a:pPr marL="0" lvl="0" indent="0">
              <a:spcBef>
                <a:spcPts val="1001"/>
              </a:spcBef>
              <a:spcAft>
                <a:spcPts val="0"/>
              </a:spcAft>
              <a:buNone/>
            </a:pPr>
            <a:endParaRPr lang="tr-TR" sz="2000" b="1">
              <a:latin typeface="Comic Sans MS" pitchFamily="66"/>
            </a:endParaRPr>
          </a:p>
          <a:p>
            <a:pPr marL="0" lvl="0" indent="0" algn="ctr">
              <a:spcBef>
                <a:spcPts val="1001"/>
              </a:spcBef>
              <a:spcAft>
                <a:spcPts val="0"/>
              </a:spcAft>
              <a:buNone/>
            </a:pPr>
            <a:r>
              <a:rPr lang="tr-TR" sz="2000" b="1" u="sng">
                <a:latin typeface="Comic Sans MS" pitchFamily="66"/>
              </a:rPr>
              <a:t>DİŞ ÇÜRÜĞÜ </a:t>
            </a:r>
            <a:r>
              <a:rPr lang="tr-TR" sz="3600" b="1" u="sng">
                <a:latin typeface="Comic Sans MS" pitchFamily="66"/>
              </a:rPr>
              <a:t>ÖNLENEBİLİR</a:t>
            </a:r>
            <a:r>
              <a:rPr lang="tr-TR" sz="2000" b="1" u="sng">
                <a:latin typeface="Comic Sans MS" pitchFamily="66"/>
              </a:rPr>
              <a:t> BİR HASTALIKTIR.</a:t>
            </a:r>
          </a:p>
          <a:p>
            <a:pPr marL="0" lvl="0" indent="0">
              <a:spcBef>
                <a:spcPts val="1001"/>
              </a:spcBef>
              <a:spcAft>
                <a:spcPts val="0"/>
              </a:spcAft>
              <a:buNone/>
            </a:pPr>
            <a:endParaRPr lang="tr-TR" sz="2000" b="1">
              <a:latin typeface="Comic Sans MS" pitchFamily="66"/>
              <a:cs typeface="Calibri"/>
            </a:endParaRPr>
          </a:p>
          <a:p>
            <a:pPr marL="0" lvl="0" indent="0">
              <a:spcBef>
                <a:spcPts val="1001"/>
              </a:spcBef>
              <a:spcAft>
                <a:spcPts val="0"/>
              </a:spcAft>
              <a:buNone/>
            </a:pPr>
            <a:endParaRPr lang="tr-TR" sz="2000" b="1">
              <a:latin typeface="Comic Sans MS" pitchFamily="66"/>
              <a:cs typeface="Calibri"/>
            </a:endParaRPr>
          </a:p>
          <a:p>
            <a:pPr marL="0" lvl="0" indent="0">
              <a:spcBef>
                <a:spcPts val="1001"/>
              </a:spcBef>
              <a:spcAft>
                <a:spcPts val="0"/>
              </a:spcAft>
              <a:buNone/>
            </a:pPr>
            <a:endParaRPr lang="tr-TR" sz="2000" b="1">
              <a:latin typeface="Comic Sans MS" pitchFamily="18"/>
              <a:cs typeface="Calibri"/>
            </a:endParaRPr>
          </a:p>
          <a:p>
            <a:pPr marL="0" lvl="0" indent="0">
              <a:spcBef>
                <a:spcPts val="1001"/>
              </a:spcBef>
              <a:spcAft>
                <a:spcPts val="0"/>
              </a:spcAft>
              <a:buNone/>
            </a:pPr>
            <a:endParaRPr lang="tr-TR">
              <a:latin typeface="Calibri" pitchFamily="18"/>
              <a:cs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str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strVal val="0"/>
                                          </p:val>
                                        </p:tav>
                                        <p:tav tm="100000">
                                          <p:val>
                                            <p:strVal val="#ppt_h"/>
                                          </p:val>
                                        </p:tav>
                                      </p:tavLst>
                                    </p:anim>
                                    <p:animEffect transition="in" filter="fade">
                                      <p:cBhvr>
                                        <p:cTn id="9" dur="500"/>
                                        <p:tgtEl>
                                          <p:spTgt spid="5">
                                            <p:txEl>
                                              <p:pRg st="0" end="0"/>
                                            </p:txEl>
                                          </p:spTgt>
                                        </p:tgtEl>
                                      </p:cBhvr>
                                    </p:animEffect>
                                  </p:childTnLst>
                                </p:cTn>
                              </p:par>
                            </p:childTnLst>
                          </p:cTn>
                        </p:par>
                        <p:par>
                          <p:cTn id="10" fill="hold">
                            <p:stCondLst>
                              <p:cond delay="500"/>
                            </p:stCondLst>
                            <p:childTnLst>
                              <p:par>
                                <p:cTn id="11" presetClass="entr" fill="hold" nodeType="after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p:cTn id="13" dur="500" fill="hold"/>
                                        <p:tgtEl>
                                          <p:spTgt spid="5">
                                            <p:txEl>
                                              <p:pRg st="2" end="2"/>
                                            </p:txEl>
                                          </p:spTgt>
                                        </p:tgtEl>
                                        <p:attrNameLst>
                                          <p:attrName>ppt_w</p:attrName>
                                        </p:attrNameLst>
                                      </p:cBhvr>
                                      <p:tavLst>
                                        <p:tav tm="0">
                                          <p:val>
                                            <p:strVal val="0"/>
                                          </p:val>
                                        </p:tav>
                                        <p:tav tm="100000">
                                          <p:val>
                                            <p:strVal val="#ppt_w"/>
                                          </p:val>
                                        </p:tav>
                                      </p:tavLst>
                                    </p:anim>
                                    <p:anim calcmode="lin" valueType="num">
                                      <p:cBhvr>
                                        <p:cTn id="14" dur="500" fill="hold"/>
                                        <p:tgtEl>
                                          <p:spTgt spid="5">
                                            <p:txEl>
                                              <p:pRg st="2" end="2"/>
                                            </p:txEl>
                                          </p:spTgt>
                                        </p:tgtEl>
                                        <p:attrNameLst>
                                          <p:attrName>ppt_h</p:attrName>
                                        </p:attrNameLst>
                                      </p:cBhvr>
                                      <p:tavLst>
                                        <p:tav tm="0">
                                          <p:val>
                                            <p:strVal val="0"/>
                                          </p:val>
                                        </p:tav>
                                        <p:tav tm="100000">
                                          <p:val>
                                            <p:strVal val="#ppt_h"/>
                                          </p:val>
                                        </p:tav>
                                      </p:tavLst>
                                    </p:anim>
                                    <p:animEffect transition="in" filter="fade">
                                      <p:cBhvr>
                                        <p:cTn id="15" dur="500"/>
                                        <p:tgtEl>
                                          <p:spTgt spid="5">
                                            <p:txEl>
                                              <p:pRg st="2" end="2"/>
                                            </p:txEl>
                                          </p:spTgt>
                                        </p:tgtEl>
                                      </p:cBhvr>
                                    </p:animEffect>
                                  </p:childTnLst>
                                </p:cTn>
                              </p:par>
                            </p:childTnLst>
                          </p:cTn>
                        </p:par>
                        <p:par>
                          <p:cTn id="16" fill="hold">
                            <p:stCondLst>
                              <p:cond delay="1000"/>
                            </p:stCondLst>
                            <p:childTnLst>
                              <p:par>
                                <p:cTn id="17" presetClass="entr" fill="hold"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p:cTn id="19" dur="500" fill="hold"/>
                                        <p:tgtEl>
                                          <p:spTgt spid="5">
                                            <p:txEl>
                                              <p:pRg st="3" end="3"/>
                                            </p:txEl>
                                          </p:spTgt>
                                        </p:tgtEl>
                                        <p:attrNameLst>
                                          <p:attrName>ppt_w</p:attrName>
                                        </p:attrNameLst>
                                      </p:cBhvr>
                                      <p:tavLst>
                                        <p:tav tm="0">
                                          <p:val>
                                            <p:strVal val="0"/>
                                          </p:val>
                                        </p:tav>
                                        <p:tav tm="100000">
                                          <p:val>
                                            <p:strVal val="#ppt_w"/>
                                          </p:val>
                                        </p:tav>
                                      </p:tavLst>
                                    </p:anim>
                                    <p:anim calcmode="lin" valueType="num">
                                      <p:cBhvr>
                                        <p:cTn id="20" dur="500" fill="hold"/>
                                        <p:tgtEl>
                                          <p:spTgt spid="5">
                                            <p:txEl>
                                              <p:pRg st="3" end="3"/>
                                            </p:txEl>
                                          </p:spTgt>
                                        </p:tgtEl>
                                        <p:attrNameLst>
                                          <p:attrName>ppt_h</p:attrName>
                                        </p:attrNameLst>
                                      </p:cBhvr>
                                      <p:tavLst>
                                        <p:tav tm="0">
                                          <p:val>
                                            <p:strVal val="0"/>
                                          </p:val>
                                        </p:tav>
                                        <p:tav tm="100000">
                                          <p:val>
                                            <p:strVal val="#ppt_h"/>
                                          </p:val>
                                        </p:tav>
                                      </p:tavLst>
                                    </p:anim>
                                    <p:animEffect transition="in" filter="fade">
                                      <p:cBhvr>
                                        <p:cTn id="21" dur="500"/>
                                        <p:tgtEl>
                                          <p:spTgt spid="5">
                                            <p:txEl>
                                              <p:pRg st="3" end="3"/>
                                            </p:txEl>
                                          </p:spTgt>
                                        </p:tgtEl>
                                      </p:cBhvr>
                                    </p:animEffect>
                                  </p:childTnLst>
                                </p:cTn>
                              </p:par>
                            </p:childTnLst>
                          </p:cTn>
                        </p:par>
                        <p:par>
                          <p:cTn id="22" fill="hold">
                            <p:stCondLst>
                              <p:cond delay="1500"/>
                            </p:stCondLst>
                            <p:childTnLst>
                              <p:par>
                                <p:cTn id="23" presetClass="entr" fill="hold" nodeType="after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p:cTn id="25" dur="500" fill="hold"/>
                                        <p:tgtEl>
                                          <p:spTgt spid="5">
                                            <p:txEl>
                                              <p:pRg st="4" end="4"/>
                                            </p:txEl>
                                          </p:spTgt>
                                        </p:tgtEl>
                                        <p:attrNameLst>
                                          <p:attrName>ppt_w</p:attrName>
                                        </p:attrNameLst>
                                      </p:cBhvr>
                                      <p:tavLst>
                                        <p:tav tm="0">
                                          <p:val>
                                            <p:strVal val="0"/>
                                          </p:val>
                                        </p:tav>
                                        <p:tav tm="100000">
                                          <p:val>
                                            <p:strVal val="#ppt_w"/>
                                          </p:val>
                                        </p:tav>
                                      </p:tavLst>
                                    </p:anim>
                                    <p:anim calcmode="lin" valueType="num">
                                      <p:cBhvr>
                                        <p:cTn id="26" dur="500" fill="hold"/>
                                        <p:tgtEl>
                                          <p:spTgt spid="5">
                                            <p:txEl>
                                              <p:pRg st="4" end="4"/>
                                            </p:txEl>
                                          </p:spTgt>
                                        </p:tgtEl>
                                        <p:attrNameLst>
                                          <p:attrName>ppt_h</p:attrName>
                                        </p:attrNameLst>
                                      </p:cBhvr>
                                      <p:tavLst>
                                        <p:tav tm="0">
                                          <p:val>
                                            <p:strVal val="0"/>
                                          </p:val>
                                        </p:tav>
                                        <p:tav tm="100000">
                                          <p:val>
                                            <p:strVal val="#ppt_h"/>
                                          </p:val>
                                        </p:tav>
                                      </p:tavLst>
                                    </p:anim>
                                    <p:animEffect transition="in" filter="fade">
                                      <p:cBhvr>
                                        <p:cTn id="27" dur="500"/>
                                        <p:tgtEl>
                                          <p:spTgt spid="5">
                                            <p:txEl>
                                              <p:pRg st="4" end="4"/>
                                            </p:txEl>
                                          </p:spTgt>
                                        </p:tgtEl>
                                      </p:cBhvr>
                                    </p:animEffect>
                                  </p:childTnLst>
                                </p:cTn>
                              </p:par>
                            </p:childTnLst>
                          </p:cTn>
                        </p:par>
                        <p:par>
                          <p:cTn id="28" fill="hold">
                            <p:stCondLst>
                              <p:cond delay="2000"/>
                            </p:stCondLst>
                            <p:childTnLst>
                              <p:par>
                                <p:cTn id="29" presetClass="entr" fill="hold" nodeType="after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 calcmode="lin" valueType="num">
                                      <p:cBhvr>
                                        <p:cTn id="31" dur="500" fill="hold"/>
                                        <p:tgtEl>
                                          <p:spTgt spid="5">
                                            <p:txEl>
                                              <p:pRg st="7" end="7"/>
                                            </p:txEl>
                                          </p:spTgt>
                                        </p:tgtEl>
                                        <p:attrNameLst>
                                          <p:attrName>ppt_w</p:attrName>
                                        </p:attrNameLst>
                                      </p:cBhvr>
                                      <p:tavLst>
                                        <p:tav tm="0">
                                          <p:val>
                                            <p:strVal val="0"/>
                                          </p:val>
                                        </p:tav>
                                        <p:tav tm="100000">
                                          <p:val>
                                            <p:strVal val="#ppt_w"/>
                                          </p:val>
                                        </p:tav>
                                      </p:tavLst>
                                    </p:anim>
                                    <p:anim calcmode="lin" valueType="num">
                                      <p:cBhvr>
                                        <p:cTn id="32" dur="500" fill="hold"/>
                                        <p:tgtEl>
                                          <p:spTgt spid="5">
                                            <p:txEl>
                                              <p:pRg st="7" end="7"/>
                                            </p:txEl>
                                          </p:spTgt>
                                        </p:tgtEl>
                                        <p:attrNameLst>
                                          <p:attrName>ppt_h</p:attrName>
                                        </p:attrNameLst>
                                      </p:cBhvr>
                                      <p:tavLst>
                                        <p:tav tm="0">
                                          <p:val>
                                            <p:strVal val="0"/>
                                          </p:val>
                                        </p:tav>
                                        <p:tav tm="100000">
                                          <p:val>
                                            <p:strVal val="#ppt_h"/>
                                          </p:val>
                                        </p:tav>
                                      </p:tavLst>
                                    </p:anim>
                                    <p:animEffect transition="in" filter="fade">
                                      <p:cBhvr>
                                        <p:cTn id="33"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name="page42">
    <p:spTree>
      <p:nvGrpSpPr>
        <p:cNvPr id="1" name=""/>
        <p:cNvGrpSpPr/>
        <p:nvPr/>
      </p:nvGrpSpPr>
      <p:grpSpPr>
        <a:xfrm>
          <a:off x="0" y="0"/>
          <a:ext cx="0" cy="0"/>
          <a:chOff x="0" y="0"/>
          <a:chExt cx="0" cy="0"/>
        </a:xfrm>
      </p:grpSpPr>
      <p:grpSp>
        <p:nvGrpSpPr>
          <p:cNvPr id="2" name="Grup 13"/>
          <p:cNvGrpSpPr/>
          <p:nvPr/>
        </p:nvGrpSpPr>
        <p:grpSpPr>
          <a:xfrm>
            <a:off x="2750400" y="160560"/>
            <a:ext cx="7745760" cy="906119"/>
            <a:chOff x="2750400" y="160560"/>
            <a:chExt cx="7745760" cy="906119"/>
          </a:xfrm>
        </p:grpSpPr>
        <p:sp>
          <p:nvSpPr>
            <p:cNvPr id="3" name="Yuvarlatılmış Dikdörtgen 14"/>
            <p:cNvSpPr/>
            <p:nvPr/>
          </p:nvSpPr>
          <p:spPr>
            <a:xfrm>
              <a:off x="2750400" y="16056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4" name="Yuvarlatılmış Dikdörtgen 4"/>
            <p:cNvSpPr/>
            <p:nvPr/>
          </p:nvSpPr>
          <p:spPr>
            <a:xfrm>
              <a:off x="2787120" y="19188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ETKİN AĞIZ BAKIMI</a:t>
              </a:r>
            </a:p>
          </p:txBody>
        </p:sp>
      </p:grpSp>
      <p:pic>
        <p:nvPicPr>
          <p:cNvPr id="5" name="Picture 2"/>
          <p:cNvPicPr>
            <a:picLocks noChangeAspect="1"/>
          </p:cNvPicPr>
          <p:nvPr/>
        </p:nvPicPr>
        <p:blipFill>
          <a:blip r:embed="rId3">
            <a:lum/>
            <a:alphaModFix/>
          </a:blip>
          <a:srcRect/>
          <a:stretch>
            <a:fillRect/>
          </a:stretch>
        </p:blipFill>
        <p:spPr>
          <a:xfrm>
            <a:off x="4482720" y="5189400"/>
            <a:ext cx="3596760" cy="1633320"/>
          </a:xfrm>
          <a:prstGeom prst="rect">
            <a:avLst/>
          </a:prstGeom>
          <a:noFill/>
          <a:ln>
            <a:noFill/>
          </a:ln>
        </p:spPr>
      </p:pic>
      <p:pic>
        <p:nvPicPr>
          <p:cNvPr id="6" name="Picture 3"/>
          <p:cNvPicPr>
            <a:picLocks noChangeAspect="1"/>
          </p:cNvPicPr>
          <p:nvPr/>
        </p:nvPicPr>
        <p:blipFill>
          <a:blip r:embed="rId4">
            <a:lum/>
            <a:alphaModFix/>
          </a:blip>
          <a:srcRect/>
          <a:stretch>
            <a:fillRect/>
          </a:stretch>
        </p:blipFill>
        <p:spPr>
          <a:xfrm>
            <a:off x="1729080" y="1559880"/>
            <a:ext cx="2568240" cy="2685600"/>
          </a:xfrm>
          <a:prstGeom prst="rect">
            <a:avLst/>
          </a:prstGeom>
          <a:noFill/>
          <a:ln>
            <a:noFill/>
          </a:ln>
        </p:spPr>
      </p:pic>
      <p:sp>
        <p:nvSpPr>
          <p:cNvPr id="7" name="Metin kutusu 3"/>
          <p:cNvSpPr/>
          <p:nvPr/>
        </p:nvSpPr>
        <p:spPr>
          <a:xfrm>
            <a:off x="2367360" y="1098000"/>
            <a:ext cx="6092640" cy="913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tr-TR" sz="1800" b="1" i="0" u="none" strike="noStrike" kern="1200" spc="0">
                <a:ln>
                  <a:noFill/>
                </a:ln>
                <a:solidFill>
                  <a:srgbClr val="000000"/>
                </a:solidFill>
                <a:latin typeface="Comic Sans MS" pitchFamily="66"/>
                <a:ea typeface="Microsoft YaHei" pitchFamily="2"/>
                <a:cs typeface="Arial" pitchFamily="34"/>
              </a:rPr>
              <a:t>Fırçalama öncesinde eller sabunla yıkanmalı</a:t>
            </a:r>
          </a:p>
          <a:p>
            <a:pPr marL="0" marR="0" lvl="0" indent="0" algn="l" rtl="0" hangingPunct="1">
              <a:lnSpc>
                <a:spcPct val="100000"/>
              </a:lnSpc>
              <a:spcBef>
                <a:spcPts val="0"/>
              </a:spcBef>
              <a:spcAft>
                <a:spcPts val="0"/>
              </a:spcAft>
              <a:buNone/>
              <a:tabLst/>
              <a:defRPr sz="1800"/>
            </a:pPr>
            <a:endParaRPr lang="tr-TR" sz="1800" b="1" i="0" u="none" strike="noStrike" kern="1200" spc="0">
              <a:ln>
                <a:noFill/>
              </a:ln>
              <a:solidFill>
                <a:srgbClr val="000000"/>
              </a:solidFill>
              <a:latin typeface="Comic Sans MS" pitchFamily="66"/>
              <a:ea typeface="Microsoft YaHei" pitchFamily="2"/>
              <a:cs typeface="Arial" pitchFamily="34"/>
            </a:endParaRPr>
          </a:p>
          <a:p>
            <a:pPr marL="0" marR="0" lvl="0" indent="0" algn="l" rtl="0" hangingPunct="1">
              <a:lnSpc>
                <a:spcPct val="100000"/>
              </a:lnSpc>
              <a:spcBef>
                <a:spcPts val="0"/>
              </a:spcBef>
              <a:spcAft>
                <a:spcPts val="0"/>
              </a:spcAft>
              <a:buNone/>
              <a:tabLst/>
              <a:defRPr sz="1800"/>
            </a:pPr>
            <a:endParaRPr lang="tr-TR" sz="1800" b="1" i="0" u="none" strike="noStrike" kern="1200" spc="0">
              <a:ln>
                <a:noFill/>
              </a:ln>
              <a:solidFill>
                <a:srgbClr val="000000"/>
              </a:solidFill>
              <a:latin typeface="Comic Sans MS" pitchFamily="66"/>
              <a:ea typeface="Microsoft YaHei" pitchFamily="2"/>
              <a:cs typeface="Arial" pitchFamily="34"/>
            </a:endParaRPr>
          </a:p>
        </p:txBody>
      </p:sp>
      <p:pic>
        <p:nvPicPr>
          <p:cNvPr id="8" name="Picture 4"/>
          <p:cNvPicPr>
            <a:picLocks noChangeAspect="1"/>
          </p:cNvPicPr>
          <p:nvPr/>
        </p:nvPicPr>
        <p:blipFill>
          <a:blip r:embed="rId5">
            <a:lum/>
            <a:alphaModFix/>
          </a:blip>
          <a:srcRect/>
          <a:stretch>
            <a:fillRect/>
          </a:stretch>
        </p:blipFill>
        <p:spPr>
          <a:xfrm>
            <a:off x="1440360" y="4746240"/>
            <a:ext cx="5187600" cy="493200"/>
          </a:xfrm>
          <a:prstGeom prst="rect">
            <a:avLst/>
          </a:prstGeom>
          <a:noFill/>
          <a:ln>
            <a:noFill/>
          </a:ln>
        </p:spPr>
      </p:pic>
      <p:pic>
        <p:nvPicPr>
          <p:cNvPr id="9" name="Resim 24"/>
          <p:cNvPicPr>
            <a:picLocks noChangeAspect="1"/>
          </p:cNvPicPr>
          <p:nvPr/>
        </p:nvPicPr>
        <p:blipFill>
          <a:blip r:embed="rId6">
            <a:lum/>
            <a:alphaModFix/>
          </a:blip>
          <a:srcRect/>
          <a:stretch>
            <a:fillRect/>
          </a:stretch>
        </p:blipFill>
        <p:spPr>
          <a:xfrm rot="829800">
            <a:off x="4764821" y="3325271"/>
            <a:ext cx="2171160" cy="1439639"/>
          </a:xfrm>
          <a:prstGeom prst="rect">
            <a:avLst/>
          </a:prstGeom>
          <a:noFill/>
          <a:ln>
            <a:noFill/>
          </a:ln>
        </p:spPr>
      </p:pic>
      <p:sp>
        <p:nvSpPr>
          <p:cNvPr id="10" name="Dikdörtgen 1"/>
          <p:cNvSpPr/>
          <p:nvPr/>
        </p:nvSpPr>
        <p:spPr>
          <a:xfrm>
            <a:off x="8108999" y="1256400"/>
            <a:ext cx="3980160" cy="5545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just" rtl="0" hangingPunct="1">
              <a:lnSpc>
                <a:spcPct val="100000"/>
              </a:lnSpc>
              <a:spcBef>
                <a:spcPts val="0"/>
              </a:spcBef>
              <a:spcAft>
                <a:spcPts val="0"/>
              </a:spcAft>
              <a:buNone/>
              <a:tabLst/>
              <a:defRPr sz="1800"/>
            </a:pPr>
            <a:r>
              <a:rPr lang="tr-TR" sz="1800" b="1" i="0" u="none" strike="noStrike" kern="1200" spc="0">
                <a:ln>
                  <a:noFill/>
                </a:ln>
                <a:solidFill>
                  <a:srgbClr val="000000"/>
                </a:solidFill>
                <a:latin typeface="Calibri" pitchFamily="18"/>
                <a:ea typeface="Microsoft YaHei" pitchFamily="2"/>
                <a:cs typeface="Mangal" pitchFamily="2"/>
              </a:rPr>
              <a:t>Diş fırçasının; baş kısmı  ağıza uygun büyüklükte olmalı, baş kısmındaki kıl demetleri uçları yuvarlatılmış yumuşak kıllardan oluşmalıdır.</a:t>
            </a:r>
          </a:p>
          <a:p>
            <a:pPr marL="0" marR="0" lvl="0" indent="0" algn="just" rtl="0" hangingPunct="1">
              <a:lnSpc>
                <a:spcPct val="100000"/>
              </a:lnSpc>
              <a:spcBef>
                <a:spcPts val="0"/>
              </a:spcBef>
              <a:spcAft>
                <a:spcPts val="0"/>
              </a:spcAft>
              <a:buNone/>
              <a:tabLst/>
              <a:defRPr sz="1800"/>
            </a:pPr>
            <a:endParaRPr lang="tr-TR" sz="1800" b="1" i="0" u="none" strike="noStrike" kern="1200" spc="0">
              <a:ln>
                <a:noFill/>
              </a:ln>
              <a:solidFill>
                <a:srgbClr val="000000"/>
              </a:solidFill>
              <a:latin typeface="Calibri" pitchFamily="18"/>
              <a:ea typeface="Microsoft YaHei" pitchFamily="2"/>
              <a:cs typeface="Mangal" pitchFamily="2"/>
            </a:endParaRPr>
          </a:p>
          <a:p>
            <a:pPr marL="0" marR="0" lvl="0" indent="0" algn="just" rtl="0" hangingPunct="1">
              <a:lnSpc>
                <a:spcPct val="100000"/>
              </a:lnSpc>
              <a:spcBef>
                <a:spcPts val="0"/>
              </a:spcBef>
              <a:spcAft>
                <a:spcPts val="0"/>
              </a:spcAft>
              <a:buNone/>
              <a:tabLst/>
              <a:defRPr sz="1800"/>
            </a:pPr>
            <a:r>
              <a:rPr lang="tr-TR" sz="1800" b="1" i="0" u="none" strike="noStrike" kern="1200" spc="0">
                <a:ln>
                  <a:noFill/>
                </a:ln>
                <a:solidFill>
                  <a:srgbClr val="000000"/>
                </a:solidFill>
                <a:latin typeface="Calibri" pitchFamily="18"/>
                <a:ea typeface="Microsoft YaHei" pitchFamily="2"/>
                <a:cs typeface="Mangal" pitchFamily="2"/>
              </a:rPr>
              <a:t>Fırçanın kılları yıprandığında (yaklaşık 3 ayda bir) diş fırçası yenilenmelidir.</a:t>
            </a:r>
          </a:p>
          <a:p>
            <a:pPr marL="0" marR="0" lvl="0" indent="0" algn="just" rtl="0" hangingPunct="1">
              <a:lnSpc>
                <a:spcPct val="100000"/>
              </a:lnSpc>
              <a:spcBef>
                <a:spcPts val="0"/>
              </a:spcBef>
              <a:spcAft>
                <a:spcPts val="0"/>
              </a:spcAft>
              <a:buNone/>
              <a:tabLst/>
              <a:defRPr sz="1800"/>
            </a:pPr>
            <a:endParaRPr lang="tr-TR" sz="1800" b="1" i="0" u="none" strike="noStrike" kern="1200" spc="0">
              <a:ln>
                <a:noFill/>
              </a:ln>
              <a:solidFill>
                <a:srgbClr val="000000"/>
              </a:solidFill>
              <a:latin typeface="Calibri" pitchFamily="18"/>
              <a:ea typeface="Microsoft YaHei" pitchFamily="2"/>
              <a:cs typeface="Mangal" pitchFamily="2"/>
            </a:endParaRPr>
          </a:p>
          <a:p>
            <a:pPr marL="0" marR="0" lvl="0" indent="0" algn="just" rtl="0" hangingPunct="1">
              <a:lnSpc>
                <a:spcPct val="100000"/>
              </a:lnSpc>
              <a:spcBef>
                <a:spcPts val="0"/>
              </a:spcBef>
              <a:spcAft>
                <a:spcPts val="0"/>
              </a:spcAft>
              <a:buNone/>
              <a:tabLst/>
              <a:defRPr sz="1800"/>
            </a:pPr>
            <a:r>
              <a:rPr lang="tr-TR" sz="1800" b="1" i="0" u="none" strike="noStrike" kern="1200" spc="0">
                <a:ln>
                  <a:noFill/>
                </a:ln>
                <a:solidFill>
                  <a:srgbClr val="000000"/>
                </a:solidFill>
                <a:latin typeface="Calibri" pitchFamily="18"/>
                <a:ea typeface="Microsoft YaHei" pitchFamily="2"/>
                <a:cs typeface="Mangal" pitchFamily="2"/>
              </a:rPr>
              <a:t>Diş fırçalama öncesinde eller mutlaka sabunla yıkanmalıdır.</a:t>
            </a:r>
          </a:p>
          <a:p>
            <a:pPr marL="0" marR="0" lvl="0" indent="0" algn="just" rtl="0" hangingPunct="1">
              <a:lnSpc>
                <a:spcPct val="100000"/>
              </a:lnSpc>
              <a:spcBef>
                <a:spcPts val="0"/>
              </a:spcBef>
              <a:spcAft>
                <a:spcPts val="0"/>
              </a:spcAft>
              <a:buNone/>
              <a:tabLst/>
              <a:defRPr sz="1800"/>
            </a:pPr>
            <a:endParaRPr lang="tr-TR" sz="1800" b="1" i="0" u="none" strike="noStrike" kern="1200" spc="0">
              <a:ln>
                <a:noFill/>
              </a:ln>
              <a:solidFill>
                <a:srgbClr val="000000"/>
              </a:solidFill>
              <a:latin typeface="Calibri" pitchFamily="18"/>
              <a:ea typeface="Microsoft YaHei" pitchFamily="2"/>
              <a:cs typeface="Mangal" pitchFamily="2"/>
            </a:endParaRPr>
          </a:p>
          <a:p>
            <a:pPr marL="0" marR="0" lvl="0" indent="0" algn="just" rtl="0" hangingPunct="1">
              <a:lnSpc>
                <a:spcPct val="100000"/>
              </a:lnSpc>
              <a:spcBef>
                <a:spcPts val="0"/>
              </a:spcBef>
              <a:spcAft>
                <a:spcPts val="0"/>
              </a:spcAft>
              <a:buNone/>
              <a:tabLst/>
              <a:defRPr sz="1800"/>
            </a:pPr>
            <a:r>
              <a:rPr lang="tr-TR" sz="1800" b="1" i="0" u="none" strike="noStrike" kern="1200" spc="0">
                <a:ln>
                  <a:noFill/>
                </a:ln>
                <a:solidFill>
                  <a:srgbClr val="000000"/>
                </a:solidFill>
                <a:latin typeface="Calibri" pitchFamily="18"/>
                <a:ea typeface="Microsoft YaHei" pitchFamily="2"/>
                <a:cs typeface="Mangal" pitchFamily="2"/>
              </a:rPr>
              <a:t>Diş macunu bezelye boyutunda (fırça başının boyu değil, eni uzunluğunda) kullanılmalıdır.</a:t>
            </a:r>
          </a:p>
          <a:p>
            <a:pPr marL="0" marR="0" lvl="0" indent="0" algn="just" rtl="0" hangingPunct="1">
              <a:lnSpc>
                <a:spcPct val="100000"/>
              </a:lnSpc>
              <a:spcBef>
                <a:spcPts val="0"/>
              </a:spcBef>
              <a:spcAft>
                <a:spcPts val="0"/>
              </a:spcAft>
              <a:buNone/>
              <a:tabLst/>
              <a:defRPr sz="1800"/>
            </a:pPr>
            <a:endParaRPr lang="tr-TR" sz="1800" b="1" i="0" u="none" strike="noStrike" kern="1200" spc="0">
              <a:ln>
                <a:noFill/>
              </a:ln>
              <a:solidFill>
                <a:srgbClr val="000000"/>
              </a:solidFill>
              <a:latin typeface="Calibri" pitchFamily="18"/>
              <a:ea typeface="Microsoft YaHei" pitchFamily="2"/>
              <a:cs typeface="Mangal" pitchFamily="2"/>
            </a:endParaRPr>
          </a:p>
          <a:p>
            <a:pPr marL="0" marR="0" lvl="0" indent="0" algn="just" rtl="0" hangingPunct="1">
              <a:lnSpc>
                <a:spcPct val="100000"/>
              </a:lnSpc>
              <a:spcBef>
                <a:spcPts val="0"/>
              </a:spcBef>
              <a:spcAft>
                <a:spcPts val="0"/>
              </a:spcAft>
              <a:buNone/>
              <a:tabLst/>
              <a:defRPr sz="1800"/>
            </a:pPr>
            <a:r>
              <a:rPr lang="tr-TR" sz="1800" b="1" i="0" u="none" strike="noStrike" kern="1200" spc="0">
                <a:ln>
                  <a:noFill/>
                </a:ln>
                <a:solidFill>
                  <a:srgbClr val="000000"/>
                </a:solidFill>
                <a:latin typeface="Calibri" pitchFamily="18"/>
                <a:ea typeface="Microsoft YaHei" pitchFamily="2"/>
                <a:cs typeface="Mangal" pitchFamily="2"/>
              </a:rPr>
              <a:t>Fırçalama öncesi diş fırçası </a:t>
            </a:r>
            <a:r>
              <a:rPr lang="tr-TR" sz="1800" b="1" i="0" u="sng" strike="noStrike" kern="1200" spc="0">
                <a:ln>
                  <a:noFill/>
                </a:ln>
                <a:solidFill>
                  <a:srgbClr val="000000"/>
                </a:solidFill>
                <a:uFillTx/>
                <a:latin typeface="Calibri" pitchFamily="18"/>
                <a:ea typeface="Microsoft YaHei" pitchFamily="2"/>
                <a:cs typeface="Mangal" pitchFamily="2"/>
              </a:rPr>
              <a:t>su ile ıslatılmamalıdır.</a:t>
            </a:r>
            <a:r>
              <a:rPr lang="tr-TR" sz="1800" b="1" i="0" u="none" strike="noStrike" kern="1200" spc="0">
                <a:ln>
                  <a:noFill/>
                </a:ln>
                <a:solidFill>
                  <a:srgbClr val="000000"/>
                </a:solidFill>
                <a:latin typeface="Calibri" pitchFamily="18"/>
                <a:ea typeface="Microsoft YaHei" pitchFamily="2"/>
                <a:cs typeface="Mangal" pitchFamily="2"/>
              </a:rPr>
              <a:t> Bu diş macunundaki florürün etkinliğini azaltır.</a:t>
            </a:r>
          </a:p>
          <a:p>
            <a:pPr marL="0" marR="0" lvl="0" indent="0" algn="l" rtl="0" hangingPunct="1">
              <a:lnSpc>
                <a:spcPct val="100000"/>
              </a:lnSpc>
              <a:spcBef>
                <a:spcPts val="0"/>
              </a:spcBef>
              <a:spcAft>
                <a:spcPts val="0"/>
              </a:spcAft>
              <a:buNone/>
              <a:tabLst/>
              <a:defRPr sz="1800"/>
            </a:pPr>
            <a:endParaRPr lang="tr-TR" sz="1600" b="0" i="0" u="none" strike="noStrike" kern="1200" spc="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1800"/>
            </a:pPr>
            <a:endParaRPr lang="tr-TR" sz="1800" b="1" i="0" u="none" strike="noStrike" kern="1200" spc="0">
              <a:ln>
                <a:noFill/>
              </a:ln>
              <a:solidFill>
                <a:srgbClr val="000000"/>
              </a:solidFill>
              <a:latin typeface="Calibri" pitchFamily="18"/>
              <a:ea typeface="Microsoft YaHei" pitchFamily="2"/>
              <a:cs typeface="Mangal" pitchFamily="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500"/>
                            </p:stCondLst>
                            <p:childTnLst>
                              <p:par>
                                <p:cTn id="8" presetClass="entr" fill="hold" nodeType="after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p:cTn id="10" dur="750" fill="hold"/>
                                        <p:tgtEl>
                                          <p:spTgt spid="9"/>
                                        </p:tgtEl>
                                        <p:attrNameLst>
                                          <p:attrName>ppt_w</p:attrName>
                                        </p:attrNameLst>
                                      </p:cBhvr>
                                      <p:tavLst>
                                        <p:tav tm="0">
                                          <p:val>
                                            <p:strVal val="0"/>
                                          </p:val>
                                        </p:tav>
                                        <p:tav tm="100000">
                                          <p:val>
                                            <p:strVal val="#ppt_w"/>
                                          </p:val>
                                        </p:tav>
                                      </p:tavLst>
                                    </p:anim>
                                    <p:anim calcmode="lin" valueType="num">
                                      <p:cBhvr>
                                        <p:cTn id="11" dur="750" fill="hold"/>
                                        <p:tgtEl>
                                          <p:spTgt spid="9"/>
                                        </p:tgtEl>
                                        <p:attrNameLst>
                                          <p:attrName>ppt_h</p:attrName>
                                        </p:attrNameLst>
                                      </p:cBhvr>
                                      <p:tavLst>
                                        <p:tav tm="0">
                                          <p:val>
                                            <p:strVal val="0"/>
                                          </p:val>
                                        </p:tav>
                                        <p:tav tm="100000">
                                          <p:val>
                                            <p:strVal val="#ppt_h"/>
                                          </p:val>
                                        </p:tav>
                                      </p:tavLst>
                                    </p:anim>
                                    <p:animEffect transition="in" filter="fade">
                                      <p:cBhvr>
                                        <p:cTn id="12" dur="750"/>
                                        <p:tgtEl>
                                          <p:spTgt spid="9"/>
                                        </p:tgtEl>
                                      </p:cBhvr>
                                    </p:animEffect>
                                  </p:childTnLst>
                                </p:cTn>
                              </p:par>
                              <p:par>
                                <p:cTn id="13" presetClass="entr"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Class="entr"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name="page43">
    <p:spTree>
      <p:nvGrpSpPr>
        <p:cNvPr id="1" name=""/>
        <p:cNvGrpSpPr/>
        <p:nvPr/>
      </p:nvGrpSpPr>
      <p:grpSpPr>
        <a:xfrm>
          <a:off x="0" y="0"/>
          <a:ext cx="0" cy="0"/>
          <a:chOff x="0" y="0"/>
          <a:chExt cx="0" cy="0"/>
        </a:xfrm>
      </p:grpSpPr>
      <p:grpSp>
        <p:nvGrpSpPr>
          <p:cNvPr id="2" name="Grup 13"/>
          <p:cNvGrpSpPr/>
          <p:nvPr/>
        </p:nvGrpSpPr>
        <p:grpSpPr>
          <a:xfrm>
            <a:off x="2750400" y="160560"/>
            <a:ext cx="7745760" cy="906119"/>
            <a:chOff x="2750400" y="160560"/>
            <a:chExt cx="7745760" cy="906119"/>
          </a:xfrm>
        </p:grpSpPr>
        <p:sp>
          <p:nvSpPr>
            <p:cNvPr id="3" name="Yuvarlatılmış Dikdörtgen 14"/>
            <p:cNvSpPr/>
            <p:nvPr/>
          </p:nvSpPr>
          <p:spPr>
            <a:xfrm>
              <a:off x="2750400" y="16056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4" name="Yuvarlatılmış Dikdörtgen 4"/>
            <p:cNvSpPr/>
            <p:nvPr/>
          </p:nvSpPr>
          <p:spPr>
            <a:xfrm>
              <a:off x="2787120" y="19188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ETKİN AĞIZ BAKIMI</a:t>
              </a:r>
            </a:p>
          </p:txBody>
        </p:sp>
      </p:grpSp>
      <p:sp>
        <p:nvSpPr>
          <p:cNvPr id="5" name="Metin kutusu 10"/>
          <p:cNvSpPr/>
          <p:nvPr/>
        </p:nvSpPr>
        <p:spPr>
          <a:xfrm>
            <a:off x="2505240" y="1369440"/>
            <a:ext cx="2881080" cy="15533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endParaRPr lang="tr-TR" sz="2400" b="1" i="0" u="none" strike="noStrike" kern="1200" spc="0">
              <a:ln>
                <a:noFill/>
              </a:ln>
              <a:solidFill>
                <a:srgbClr val="000000"/>
              </a:solidFill>
              <a:latin typeface="Comic Sans MS" pitchFamily="66"/>
              <a:ea typeface="Microsoft YaHei" pitchFamily="2"/>
              <a:cs typeface="Arial" pitchFamily="34"/>
            </a:endParaRPr>
          </a:p>
          <a:p>
            <a:pPr marL="0" marR="0" lvl="0" indent="0" algn="ctr" rtl="0" hangingPunct="1">
              <a:lnSpc>
                <a:spcPct val="100000"/>
              </a:lnSpc>
              <a:spcBef>
                <a:spcPts val="0"/>
              </a:spcBef>
              <a:spcAft>
                <a:spcPts val="0"/>
              </a:spcAft>
              <a:buNone/>
              <a:tabLst/>
              <a:defRPr sz="1800"/>
            </a:pPr>
            <a:r>
              <a:rPr lang="tr-TR" sz="2400" b="1" i="0" u="none" strike="noStrike" kern="1200" spc="0">
                <a:ln>
                  <a:noFill/>
                </a:ln>
                <a:solidFill>
                  <a:srgbClr val="000000"/>
                </a:solidFill>
                <a:latin typeface="Comic Sans MS" pitchFamily="66"/>
                <a:ea typeface="Microsoft YaHei" pitchFamily="2"/>
                <a:cs typeface="Arial" pitchFamily="34"/>
              </a:rPr>
              <a:t>Fırçalama sıklığı</a:t>
            </a:r>
            <a:r>
              <a:rPr lang="tr-TR" sz="2400" b="0" i="0" u="none" strike="noStrike" kern="1200" spc="0">
                <a:ln>
                  <a:noFill/>
                </a:ln>
                <a:solidFill>
                  <a:srgbClr val="000000"/>
                </a:solidFill>
                <a:latin typeface="Comic Sans MS" pitchFamily="66"/>
                <a:ea typeface="Microsoft YaHei" pitchFamily="2"/>
                <a:cs typeface="Arial" pitchFamily="34"/>
              </a:rPr>
              <a:t>;</a:t>
            </a:r>
          </a:p>
          <a:p>
            <a:pPr marL="0" marR="0" lvl="0" indent="0" algn="l" rtl="0" hangingPunct="1">
              <a:lnSpc>
                <a:spcPct val="100000"/>
              </a:lnSpc>
              <a:spcBef>
                <a:spcPts val="0"/>
              </a:spcBef>
              <a:spcAft>
                <a:spcPts val="0"/>
              </a:spcAft>
              <a:buNone/>
              <a:tabLst/>
              <a:defRPr sz="1800"/>
            </a:pPr>
            <a:r>
              <a:rPr lang="tr-TR" sz="2400" b="0" i="0" u="none" strike="noStrike" kern="1200" spc="0">
                <a:ln>
                  <a:noFill/>
                </a:ln>
                <a:solidFill>
                  <a:srgbClr val="000000"/>
                </a:solidFill>
                <a:latin typeface="Comic Sans MS" pitchFamily="66"/>
                <a:ea typeface="Microsoft YaHei" pitchFamily="2"/>
                <a:cs typeface="Arial" pitchFamily="34"/>
              </a:rPr>
              <a:t>Günde en az 2 kez</a:t>
            </a:r>
          </a:p>
          <a:p>
            <a:pPr marL="0" marR="0" lvl="0" indent="0" algn="l" rtl="0" hangingPunct="1">
              <a:lnSpc>
                <a:spcPct val="100000"/>
              </a:lnSpc>
              <a:spcBef>
                <a:spcPts val="0"/>
              </a:spcBef>
              <a:spcAft>
                <a:spcPts val="0"/>
              </a:spcAft>
              <a:buNone/>
              <a:tabLst/>
              <a:defRPr sz="1800"/>
            </a:pPr>
            <a:endParaRPr lang="tr-TR" sz="2400" b="0" i="0" u="none" strike="noStrike" kern="1200" spc="0">
              <a:ln>
                <a:noFill/>
              </a:ln>
              <a:solidFill>
                <a:srgbClr val="000000"/>
              </a:solidFill>
              <a:latin typeface="Comic Sans MS" pitchFamily="66"/>
              <a:ea typeface="Microsoft YaHei" pitchFamily="2"/>
              <a:cs typeface="Arial" pitchFamily="34"/>
            </a:endParaRPr>
          </a:p>
        </p:txBody>
      </p:sp>
      <p:pic>
        <p:nvPicPr>
          <p:cNvPr id="6" name="Picture 2"/>
          <p:cNvPicPr>
            <a:picLocks noChangeAspect="1"/>
          </p:cNvPicPr>
          <p:nvPr/>
        </p:nvPicPr>
        <p:blipFill>
          <a:blip r:embed="rId3">
            <a:lum/>
            <a:alphaModFix/>
          </a:blip>
          <a:srcRect/>
          <a:stretch>
            <a:fillRect/>
          </a:stretch>
        </p:blipFill>
        <p:spPr>
          <a:xfrm>
            <a:off x="3000600" y="3563280"/>
            <a:ext cx="2160360" cy="2319120"/>
          </a:xfrm>
          <a:prstGeom prst="rect">
            <a:avLst/>
          </a:prstGeom>
          <a:noFill/>
          <a:ln>
            <a:noFill/>
          </a:ln>
        </p:spPr>
      </p:pic>
      <p:sp>
        <p:nvSpPr>
          <p:cNvPr id="7" name="Dikdörtgen 12"/>
          <p:cNvSpPr/>
          <p:nvPr/>
        </p:nvSpPr>
        <p:spPr>
          <a:xfrm>
            <a:off x="6503399" y="4306320"/>
            <a:ext cx="2661839" cy="821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r>
              <a:rPr lang="tr-TR" sz="2400" b="1" i="0" u="none" strike="noStrike" kern="1200" spc="0">
                <a:ln>
                  <a:noFill/>
                </a:ln>
                <a:solidFill>
                  <a:srgbClr val="000000"/>
                </a:solidFill>
                <a:latin typeface="Comic Sans MS" pitchFamily="66"/>
                <a:ea typeface="Microsoft YaHei" pitchFamily="2"/>
                <a:cs typeface="Arial" pitchFamily="34"/>
              </a:rPr>
              <a:t>Fırçalama süres</a:t>
            </a:r>
            <a:r>
              <a:rPr lang="tr-TR" sz="2400" b="0" i="0" u="none" strike="noStrike" kern="1200" spc="0">
                <a:ln>
                  <a:noFill/>
                </a:ln>
                <a:solidFill>
                  <a:srgbClr val="000000"/>
                </a:solidFill>
                <a:latin typeface="Comic Sans MS" pitchFamily="66"/>
                <a:ea typeface="Microsoft YaHei" pitchFamily="2"/>
                <a:cs typeface="Arial" pitchFamily="34"/>
              </a:rPr>
              <a:t>i:</a:t>
            </a:r>
          </a:p>
          <a:p>
            <a:pPr marL="0" marR="0" lvl="0" indent="0" algn="ctr" rtl="0" hangingPunct="1">
              <a:lnSpc>
                <a:spcPct val="100000"/>
              </a:lnSpc>
              <a:spcBef>
                <a:spcPts val="0"/>
              </a:spcBef>
              <a:spcAft>
                <a:spcPts val="0"/>
              </a:spcAft>
              <a:buNone/>
              <a:tabLst/>
              <a:defRPr sz="1800"/>
            </a:pPr>
            <a:r>
              <a:rPr lang="tr-TR" sz="2400" b="0" i="0" u="none" strike="noStrike" kern="1200" spc="0">
                <a:ln>
                  <a:noFill/>
                </a:ln>
                <a:solidFill>
                  <a:srgbClr val="000000"/>
                </a:solidFill>
                <a:latin typeface="Comic Sans MS" pitchFamily="66"/>
                <a:ea typeface="Microsoft YaHei" pitchFamily="2"/>
                <a:cs typeface="Arial" pitchFamily="34"/>
              </a:rPr>
              <a:t>2-3 dakika</a:t>
            </a:r>
          </a:p>
        </p:txBody>
      </p:sp>
      <p:pic>
        <p:nvPicPr>
          <p:cNvPr id="8" name="Picture 4"/>
          <p:cNvPicPr>
            <a:picLocks noChangeAspect="1"/>
          </p:cNvPicPr>
          <p:nvPr/>
        </p:nvPicPr>
        <p:blipFill>
          <a:blip r:embed="rId4">
            <a:lum/>
            <a:alphaModFix/>
          </a:blip>
          <a:srcRect/>
          <a:stretch>
            <a:fillRect/>
          </a:stretch>
        </p:blipFill>
        <p:spPr>
          <a:xfrm>
            <a:off x="8102880" y="1277280"/>
            <a:ext cx="2241360" cy="2338200"/>
          </a:xfrm>
          <a:prstGeom prst="rect">
            <a:avLst/>
          </a:prstGeom>
          <a:noFill/>
          <a:ln>
            <a:noFill/>
          </a:ln>
        </p:spPr>
      </p:pic>
      <p:pic>
        <p:nvPicPr>
          <p:cNvPr id="9" name="Resim 17"/>
          <p:cNvPicPr>
            <a:picLocks noChangeAspect="1"/>
          </p:cNvPicPr>
          <p:nvPr/>
        </p:nvPicPr>
        <p:blipFill>
          <a:blip r:embed="rId5">
            <a:lum/>
            <a:alphaModFix/>
          </a:blip>
          <a:srcRect/>
          <a:stretch>
            <a:fillRect/>
          </a:stretch>
        </p:blipFill>
        <p:spPr>
          <a:xfrm>
            <a:off x="5683320" y="1251720"/>
            <a:ext cx="2150640" cy="2327040"/>
          </a:xfrm>
          <a:prstGeom prst="rect">
            <a:avLst/>
          </a:prstGeom>
          <a:noFill/>
          <a:ln>
            <a:noFill/>
          </a:ln>
        </p:spPr>
      </p:pic>
      <p:sp>
        <p:nvSpPr>
          <p:cNvPr id="10" name="Dikdörtgen 2"/>
          <p:cNvSpPr/>
          <p:nvPr/>
        </p:nvSpPr>
        <p:spPr>
          <a:xfrm>
            <a:off x="1176840" y="5865119"/>
            <a:ext cx="10536840" cy="913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just" rtl="0" hangingPunct="1">
              <a:lnSpc>
                <a:spcPct val="100000"/>
              </a:lnSpc>
              <a:spcBef>
                <a:spcPts val="0"/>
              </a:spcBef>
              <a:spcAft>
                <a:spcPts val="0"/>
              </a:spcAft>
              <a:buNone/>
              <a:tabLst/>
              <a:defRPr sz="1800"/>
            </a:pPr>
            <a:r>
              <a:rPr lang="tr-TR" sz="1800" b="1" i="0" u="none" strike="noStrike" kern="1200" spc="0">
                <a:ln>
                  <a:noFill/>
                </a:ln>
                <a:solidFill>
                  <a:srgbClr val="000000"/>
                </a:solidFill>
                <a:latin typeface="Calibri" pitchFamily="18"/>
                <a:ea typeface="Microsoft YaHei" pitchFamily="2"/>
                <a:cs typeface="Mangal" pitchFamily="2"/>
              </a:rPr>
              <a:t>Dişler sabah kahvaltıdan sonra ve gece yatmadan önce olmak üzere günde en az 2 kez dişler fırçalanmalı, fırçalama işlemi 2-3 dakika sürmelidir. Bu süre etkin fırçalama ve diş macunundaki florürün etkili olabilmesi gereklidir.</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Class="entr" fill="hold" nodeType="afterEffect">
                                  <p:stCondLst>
                                    <p:cond delay="250"/>
                                  </p:stCondLst>
                                  <p:childTnLst>
                                    <p:set>
                                      <p:cBhvr>
                                        <p:cTn id="9" dur="1" fill="hold">
                                          <p:stCondLst>
                                            <p:cond delay="0"/>
                                          </p:stCondLst>
                                        </p:cTn>
                                        <p:tgtEl>
                                          <p:spTgt spid="9"/>
                                        </p:tgtEl>
                                        <p:attrNameLst>
                                          <p:attrName>style.visibility</p:attrName>
                                        </p:attrNameLst>
                                      </p:cBhvr>
                                      <p:to>
                                        <p:strVal val="visible"/>
                                      </p:to>
                                    </p:set>
                                    <p:anim calcmode="lin" valueType="num">
                                      <p:cBhvr>
                                        <p:cTn id="10" dur="500" fill="hold"/>
                                        <p:tgtEl>
                                          <p:spTgt spid="9"/>
                                        </p:tgtEl>
                                        <p:attrNameLst>
                                          <p:attrName>ppt_w</p:attrName>
                                        </p:attrNameLst>
                                      </p:cBhvr>
                                      <p:tavLst>
                                        <p:tav tm="0">
                                          <p:val>
                                            <p:strVal val="0"/>
                                          </p:val>
                                        </p:tav>
                                        <p:tav tm="100000">
                                          <p:val>
                                            <p:strVal val="#ppt_w"/>
                                          </p:val>
                                        </p:tav>
                                      </p:tavLst>
                                    </p:anim>
                                    <p:anim calcmode="lin" valueType="num">
                                      <p:cBhvr>
                                        <p:cTn id="11" dur="500" fill="hold"/>
                                        <p:tgtEl>
                                          <p:spTgt spid="9"/>
                                        </p:tgtEl>
                                        <p:attrNameLst>
                                          <p:attrName>ppt_h</p:attrName>
                                        </p:attrNameLst>
                                      </p:cBhvr>
                                      <p:tavLst>
                                        <p:tav tm="0">
                                          <p:val>
                                            <p:strVal val="0"/>
                                          </p:val>
                                        </p:tav>
                                        <p:tav tm="100000">
                                          <p:val>
                                            <p:strVal val="#ppt_h"/>
                                          </p:val>
                                        </p:tav>
                                      </p:tavLst>
                                    </p:anim>
                                    <p:animEffect transition="in" filter="fade">
                                      <p:cBhvr>
                                        <p:cTn id="12" dur="500"/>
                                        <p:tgtEl>
                                          <p:spTgt spid="9"/>
                                        </p:tgtEl>
                                      </p:cBhvr>
                                    </p:animEffect>
                                  </p:childTnLst>
                                </p:cTn>
                              </p:par>
                            </p:childTnLst>
                          </p:cTn>
                        </p:par>
                        <p:par>
                          <p:cTn id="13" fill="hold">
                            <p:stCondLst>
                              <p:cond delay="750"/>
                            </p:stCondLst>
                            <p:childTnLst>
                              <p:par>
                                <p:cTn id="14" presetClass="entr"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strVal val="0"/>
                                          </p:val>
                                        </p:tav>
                                        <p:tav tm="100000">
                                          <p:val>
                                            <p:strVal val="#ppt_w"/>
                                          </p:val>
                                        </p:tav>
                                      </p:tavLst>
                                    </p:anim>
                                    <p:anim calcmode="lin" valueType="num">
                                      <p:cBhvr>
                                        <p:cTn id="17" dur="500" fill="hold"/>
                                        <p:tgtEl>
                                          <p:spTgt spid="8"/>
                                        </p:tgtEl>
                                        <p:attrNameLst>
                                          <p:attrName>ppt_h</p:attrName>
                                        </p:attrNameLst>
                                      </p:cBhvr>
                                      <p:tavLst>
                                        <p:tav tm="0">
                                          <p:val>
                                            <p:strVal val="0"/>
                                          </p:val>
                                        </p:tav>
                                        <p:tav tm="100000">
                                          <p:val>
                                            <p:strVal val="#ppt_h"/>
                                          </p:val>
                                        </p:tav>
                                      </p:tavLst>
                                    </p:anim>
                                    <p:animEffect transition="in" filter="fade">
                                      <p:cBhvr>
                                        <p:cTn id="18" dur="500"/>
                                        <p:tgtEl>
                                          <p:spTgt spid="8"/>
                                        </p:tgtEl>
                                      </p:cBhvr>
                                    </p:animEffect>
                                  </p:childTnLst>
                                </p:cTn>
                              </p:par>
                            </p:childTnLst>
                          </p:cTn>
                        </p:par>
                        <p:par>
                          <p:cTn id="19" fill="hold">
                            <p:stCondLst>
                              <p:cond delay="1250"/>
                            </p:stCondLst>
                            <p:childTnLst>
                              <p:par>
                                <p:cTn id="20" presetClass="entr"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750" fill="hold"/>
                                        <p:tgtEl>
                                          <p:spTgt spid="6"/>
                                        </p:tgtEl>
                                        <p:attrNameLst>
                                          <p:attrName>ppt_w</p:attrName>
                                        </p:attrNameLst>
                                      </p:cBhvr>
                                      <p:tavLst>
                                        <p:tav tm="0">
                                          <p:val>
                                            <p:strVal val="0"/>
                                          </p:val>
                                        </p:tav>
                                        <p:tav tm="100000">
                                          <p:val>
                                            <p:strVal val="#ppt_w"/>
                                          </p:val>
                                        </p:tav>
                                      </p:tavLst>
                                    </p:anim>
                                    <p:anim calcmode="lin" valueType="num">
                                      <p:cBhvr>
                                        <p:cTn id="23" dur="750" fill="hold"/>
                                        <p:tgtEl>
                                          <p:spTgt spid="6"/>
                                        </p:tgtEl>
                                        <p:attrNameLst>
                                          <p:attrName>ppt_h</p:attrName>
                                        </p:attrNameLst>
                                      </p:cBhvr>
                                      <p:tavLst>
                                        <p:tav tm="0">
                                          <p:val>
                                            <p:strVal val="0"/>
                                          </p:val>
                                        </p:tav>
                                        <p:tav tm="100000">
                                          <p:val>
                                            <p:strVal val="#ppt_h"/>
                                          </p:val>
                                        </p:tav>
                                      </p:tavLst>
                                    </p:anim>
                                    <p:animEffect transition="in" filter="fade">
                                      <p:cBhvr>
                                        <p:cTn id="24" dur="750"/>
                                        <p:tgtEl>
                                          <p:spTgt spid="6"/>
                                        </p:tgtEl>
                                      </p:cBhvr>
                                    </p:animEffect>
                                  </p:childTnLst>
                                </p:cTn>
                              </p:par>
                            </p:childTnLst>
                          </p:cTn>
                        </p:par>
                        <p:par>
                          <p:cTn id="25" fill="hold">
                            <p:stCondLst>
                              <p:cond delay="2000"/>
                            </p:stCondLst>
                            <p:childTnLst>
                              <p:par>
                                <p:cTn id="26" presetClass="entr" fill="hold" nodeType="afterEffect">
                                  <p:stCondLst>
                                    <p:cond delay="25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strVal val="0"/>
                                          </p:val>
                                        </p:tav>
                                        <p:tav tm="100000">
                                          <p:val>
                                            <p:strVal val="#ppt_w"/>
                                          </p:val>
                                        </p:tav>
                                      </p:tavLst>
                                    </p:anim>
                                    <p:anim calcmode="lin" valueType="num">
                                      <p:cBhvr>
                                        <p:cTn id="29" dur="500" fill="hold"/>
                                        <p:tgtEl>
                                          <p:spTgt spid="7"/>
                                        </p:tgtEl>
                                        <p:attrNameLst>
                                          <p:attrName>ppt_h</p:attrName>
                                        </p:attrNameLst>
                                      </p:cBhvr>
                                      <p:tavLst>
                                        <p:tav tm="0">
                                          <p:val>
                                            <p:strVal val="0"/>
                                          </p:val>
                                        </p:tav>
                                        <p:tav tm="100000">
                                          <p:val>
                                            <p:strVal val="#ppt_h"/>
                                          </p:val>
                                        </p:tav>
                                      </p:tavLst>
                                    </p:anim>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name="page44">
    <p:spTree>
      <p:nvGrpSpPr>
        <p:cNvPr id="1" name=""/>
        <p:cNvGrpSpPr/>
        <p:nvPr/>
      </p:nvGrpSpPr>
      <p:grpSpPr>
        <a:xfrm>
          <a:off x="0" y="0"/>
          <a:ext cx="0" cy="0"/>
          <a:chOff x="0" y="0"/>
          <a:chExt cx="0" cy="0"/>
        </a:xfrm>
      </p:grpSpPr>
      <p:grpSp>
        <p:nvGrpSpPr>
          <p:cNvPr id="2" name="Grup 13"/>
          <p:cNvGrpSpPr/>
          <p:nvPr/>
        </p:nvGrpSpPr>
        <p:grpSpPr>
          <a:xfrm>
            <a:off x="2750400" y="160560"/>
            <a:ext cx="7745760" cy="906119"/>
            <a:chOff x="2750400" y="160560"/>
            <a:chExt cx="7745760" cy="906119"/>
          </a:xfrm>
        </p:grpSpPr>
        <p:sp>
          <p:nvSpPr>
            <p:cNvPr id="3" name="Yuvarlatılmış Dikdörtgen 14"/>
            <p:cNvSpPr/>
            <p:nvPr/>
          </p:nvSpPr>
          <p:spPr>
            <a:xfrm>
              <a:off x="2750400" y="16056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4" name="Yuvarlatılmış Dikdörtgen 4"/>
            <p:cNvSpPr/>
            <p:nvPr/>
          </p:nvSpPr>
          <p:spPr>
            <a:xfrm>
              <a:off x="2787120" y="19188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ETKİN AĞIZ BAKIMI</a:t>
              </a:r>
            </a:p>
          </p:txBody>
        </p:sp>
      </p:grpSp>
      <p:pic>
        <p:nvPicPr>
          <p:cNvPr id="5" name="Picture 2"/>
          <p:cNvPicPr>
            <a:picLocks noChangeAspect="1"/>
          </p:cNvPicPr>
          <p:nvPr/>
        </p:nvPicPr>
        <p:blipFill>
          <a:blip r:embed="rId3">
            <a:lum/>
            <a:alphaModFix/>
          </a:blip>
          <a:srcRect/>
          <a:stretch>
            <a:fillRect/>
          </a:stretch>
        </p:blipFill>
        <p:spPr>
          <a:xfrm>
            <a:off x="3154680" y="1648800"/>
            <a:ext cx="2381039" cy="1779120"/>
          </a:xfrm>
          <a:prstGeom prst="rect">
            <a:avLst/>
          </a:prstGeom>
          <a:noFill/>
          <a:ln>
            <a:noFill/>
          </a:ln>
        </p:spPr>
      </p:pic>
      <p:pic>
        <p:nvPicPr>
          <p:cNvPr id="6" name="Picture 3"/>
          <p:cNvPicPr>
            <a:picLocks noChangeAspect="1"/>
          </p:cNvPicPr>
          <p:nvPr/>
        </p:nvPicPr>
        <p:blipFill>
          <a:blip r:embed="rId4">
            <a:lum/>
            <a:alphaModFix/>
          </a:blip>
          <a:srcRect/>
          <a:stretch>
            <a:fillRect/>
          </a:stretch>
        </p:blipFill>
        <p:spPr>
          <a:xfrm>
            <a:off x="5775840" y="2134800"/>
            <a:ext cx="2250720" cy="1953719"/>
          </a:xfrm>
          <a:prstGeom prst="rect">
            <a:avLst/>
          </a:prstGeom>
          <a:noFill/>
          <a:ln>
            <a:noFill/>
          </a:ln>
        </p:spPr>
      </p:pic>
      <p:pic>
        <p:nvPicPr>
          <p:cNvPr id="7" name="Picture 4"/>
          <p:cNvPicPr>
            <a:picLocks noChangeAspect="1"/>
          </p:cNvPicPr>
          <p:nvPr/>
        </p:nvPicPr>
        <p:blipFill>
          <a:blip r:embed="rId5">
            <a:lum/>
            <a:alphaModFix/>
          </a:blip>
          <a:srcRect/>
          <a:stretch>
            <a:fillRect/>
          </a:stretch>
        </p:blipFill>
        <p:spPr>
          <a:xfrm>
            <a:off x="5775840" y="4371480"/>
            <a:ext cx="2215800" cy="2109600"/>
          </a:xfrm>
          <a:prstGeom prst="rect">
            <a:avLst/>
          </a:prstGeom>
          <a:noFill/>
          <a:ln>
            <a:noFill/>
          </a:ln>
        </p:spPr>
      </p:pic>
      <p:pic>
        <p:nvPicPr>
          <p:cNvPr id="8" name="Picture 6"/>
          <p:cNvPicPr>
            <a:picLocks noChangeAspect="1"/>
          </p:cNvPicPr>
          <p:nvPr/>
        </p:nvPicPr>
        <p:blipFill>
          <a:blip r:embed="rId6">
            <a:lum/>
            <a:alphaModFix/>
          </a:blip>
          <a:srcRect/>
          <a:stretch>
            <a:fillRect/>
          </a:stretch>
        </p:blipFill>
        <p:spPr>
          <a:xfrm>
            <a:off x="8244360" y="4771440"/>
            <a:ext cx="2201399" cy="1936440"/>
          </a:xfrm>
          <a:prstGeom prst="rect">
            <a:avLst/>
          </a:prstGeom>
          <a:noFill/>
          <a:ln>
            <a:noFill/>
          </a:ln>
        </p:spPr>
      </p:pic>
      <p:pic>
        <p:nvPicPr>
          <p:cNvPr id="9" name="Picture 7"/>
          <p:cNvPicPr>
            <a:picLocks noChangeAspect="1"/>
          </p:cNvPicPr>
          <p:nvPr/>
        </p:nvPicPr>
        <p:blipFill>
          <a:blip r:embed="rId7">
            <a:lum/>
            <a:alphaModFix/>
          </a:blip>
          <a:srcRect l="9674" r="-9674"/>
          <a:stretch>
            <a:fillRect/>
          </a:stretch>
        </p:blipFill>
        <p:spPr>
          <a:xfrm>
            <a:off x="3154680" y="4025520"/>
            <a:ext cx="2749320" cy="2041200"/>
          </a:xfrm>
          <a:prstGeom prst="rect">
            <a:avLst/>
          </a:prstGeom>
          <a:noFill/>
          <a:ln>
            <a:noFill/>
          </a:ln>
        </p:spPr>
      </p:pic>
      <p:pic>
        <p:nvPicPr>
          <p:cNvPr id="10" name="Picture 8"/>
          <p:cNvPicPr>
            <a:picLocks noChangeAspect="1"/>
          </p:cNvPicPr>
          <p:nvPr/>
        </p:nvPicPr>
        <p:blipFill>
          <a:blip r:embed="rId8">
            <a:lum/>
            <a:alphaModFix/>
          </a:blip>
          <a:srcRect/>
          <a:stretch>
            <a:fillRect/>
          </a:stretch>
        </p:blipFill>
        <p:spPr>
          <a:xfrm>
            <a:off x="8244360" y="2539440"/>
            <a:ext cx="2274480" cy="2050560"/>
          </a:xfrm>
          <a:prstGeom prst="rect">
            <a:avLst/>
          </a:prstGeom>
          <a:noFill/>
          <a:ln>
            <a:noFill/>
          </a:ln>
        </p:spPr>
      </p:pic>
      <p:sp>
        <p:nvSpPr>
          <p:cNvPr id="11" name="Metin kutusu 8"/>
          <p:cNvSpPr/>
          <p:nvPr/>
        </p:nvSpPr>
        <p:spPr>
          <a:xfrm>
            <a:off x="7882560" y="1098000"/>
            <a:ext cx="2925360" cy="821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tr-TR" sz="2400" b="1" i="0" u="none" strike="noStrike" kern="1200" spc="0">
                <a:ln>
                  <a:noFill/>
                </a:ln>
                <a:solidFill>
                  <a:srgbClr val="000000"/>
                </a:solidFill>
                <a:latin typeface="Comic Sans MS" pitchFamily="66"/>
                <a:ea typeface="Microsoft YaHei" pitchFamily="2"/>
                <a:cs typeface="Arial" pitchFamily="34"/>
              </a:rPr>
              <a:t>YETİŞKİNLERDE  DİŞ FIRÇALAMA</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0"/>
                                          </p:val>
                                        </p:tav>
                                        <p:tav tm="100000">
                                          <p:val>
                                            <p:strVal val="#ppt_w"/>
                                          </p:val>
                                        </p:tav>
                                      </p:tavLst>
                                    </p:anim>
                                    <p:anim calcmode="lin" valueType="num">
                                      <p:cBhvr>
                                        <p:cTn id="8" dur="500" fill="hold"/>
                                        <p:tgtEl>
                                          <p:spTgt spid="5"/>
                                        </p:tgtEl>
                                        <p:attrNameLst>
                                          <p:attrName>ppt_h</p:attrName>
                                        </p:attrNameLst>
                                      </p:cBhvr>
                                      <p:tavLst>
                                        <p:tav tm="0">
                                          <p:val>
                                            <p:str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Class="entr"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strVal val="0"/>
                                          </p:val>
                                        </p:tav>
                                        <p:tav tm="100000">
                                          <p:val>
                                            <p:strVal val="#ppt_w"/>
                                          </p:val>
                                        </p:tav>
                                      </p:tavLst>
                                    </p:anim>
                                    <p:anim calcmode="lin" valueType="num">
                                      <p:cBhvr>
                                        <p:cTn id="14" dur="500" fill="hold"/>
                                        <p:tgtEl>
                                          <p:spTgt spid="6"/>
                                        </p:tgtEl>
                                        <p:attrNameLst>
                                          <p:attrName>ppt_h</p:attrName>
                                        </p:attrNameLst>
                                      </p:cBhvr>
                                      <p:tavLst>
                                        <p:tav tm="0">
                                          <p:val>
                                            <p:str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Class="entr"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strVal val="0"/>
                                          </p:val>
                                        </p:tav>
                                        <p:tav tm="100000">
                                          <p:val>
                                            <p:strVal val="#ppt_w"/>
                                          </p:val>
                                        </p:tav>
                                      </p:tavLst>
                                    </p:anim>
                                    <p:anim calcmode="lin" valueType="num">
                                      <p:cBhvr>
                                        <p:cTn id="20" dur="500" fill="hold"/>
                                        <p:tgtEl>
                                          <p:spTgt spid="10"/>
                                        </p:tgtEl>
                                        <p:attrNameLst>
                                          <p:attrName>ppt_h</p:attrName>
                                        </p:attrNameLst>
                                      </p:cBhvr>
                                      <p:tavLst>
                                        <p:tav tm="0">
                                          <p:val>
                                            <p:strVal val="0"/>
                                          </p:val>
                                        </p:tav>
                                        <p:tav tm="100000">
                                          <p:val>
                                            <p:strVal val="#ppt_h"/>
                                          </p:val>
                                        </p:tav>
                                      </p:tavLst>
                                    </p:anim>
                                    <p:animEffect transition="in" filter="fade">
                                      <p:cBhvr>
                                        <p:cTn id="21" dur="500"/>
                                        <p:tgtEl>
                                          <p:spTgt spid="10"/>
                                        </p:tgtEl>
                                      </p:cBhvr>
                                    </p:animEffect>
                                  </p:childTnLst>
                                </p:cTn>
                              </p:par>
                            </p:childTnLst>
                          </p:cTn>
                        </p:par>
                        <p:par>
                          <p:cTn id="22" fill="hold">
                            <p:stCondLst>
                              <p:cond delay="1500"/>
                            </p:stCondLst>
                            <p:childTnLst>
                              <p:par>
                                <p:cTn id="23" presetClass="entr"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strVal val="0"/>
                                          </p:val>
                                        </p:tav>
                                        <p:tav tm="100000">
                                          <p:val>
                                            <p:strVal val="#ppt_w"/>
                                          </p:val>
                                        </p:tav>
                                      </p:tavLst>
                                    </p:anim>
                                    <p:anim calcmode="lin" valueType="num">
                                      <p:cBhvr>
                                        <p:cTn id="26" dur="500" fill="hold"/>
                                        <p:tgtEl>
                                          <p:spTgt spid="9"/>
                                        </p:tgtEl>
                                        <p:attrNameLst>
                                          <p:attrName>ppt_h</p:attrName>
                                        </p:attrNameLst>
                                      </p:cBhvr>
                                      <p:tavLst>
                                        <p:tav tm="0">
                                          <p:val>
                                            <p:strVal val="0"/>
                                          </p:val>
                                        </p:tav>
                                        <p:tav tm="100000">
                                          <p:val>
                                            <p:strVal val="#ppt_h"/>
                                          </p:val>
                                        </p:tav>
                                      </p:tavLst>
                                    </p:anim>
                                    <p:animEffect transition="in" filter="fade">
                                      <p:cBhvr>
                                        <p:cTn id="27" dur="500"/>
                                        <p:tgtEl>
                                          <p:spTgt spid="9"/>
                                        </p:tgtEl>
                                      </p:cBhvr>
                                    </p:animEffect>
                                  </p:childTnLst>
                                </p:cTn>
                              </p:par>
                            </p:childTnLst>
                          </p:cTn>
                        </p:par>
                        <p:par>
                          <p:cTn id="28" fill="hold">
                            <p:stCondLst>
                              <p:cond delay="2000"/>
                            </p:stCondLst>
                            <p:childTnLst>
                              <p:par>
                                <p:cTn id="29" presetClass="entr"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strVal val="0"/>
                                          </p:val>
                                        </p:tav>
                                        <p:tav tm="100000">
                                          <p:val>
                                            <p:strVal val="#ppt_w"/>
                                          </p:val>
                                        </p:tav>
                                      </p:tavLst>
                                    </p:anim>
                                    <p:anim calcmode="lin" valueType="num">
                                      <p:cBhvr>
                                        <p:cTn id="32" dur="500" fill="hold"/>
                                        <p:tgtEl>
                                          <p:spTgt spid="7"/>
                                        </p:tgtEl>
                                        <p:attrNameLst>
                                          <p:attrName>ppt_h</p:attrName>
                                        </p:attrNameLst>
                                      </p:cBhvr>
                                      <p:tavLst>
                                        <p:tav tm="0">
                                          <p:val>
                                            <p:strVal val="0"/>
                                          </p:val>
                                        </p:tav>
                                        <p:tav tm="100000">
                                          <p:val>
                                            <p:strVal val="#ppt_h"/>
                                          </p:val>
                                        </p:tav>
                                      </p:tavLst>
                                    </p:anim>
                                    <p:animEffect transition="in" filter="fade">
                                      <p:cBhvr>
                                        <p:cTn id="33" dur="500"/>
                                        <p:tgtEl>
                                          <p:spTgt spid="7"/>
                                        </p:tgtEl>
                                      </p:cBhvr>
                                    </p:animEffect>
                                  </p:childTnLst>
                                </p:cTn>
                              </p:par>
                            </p:childTnLst>
                          </p:cTn>
                        </p:par>
                        <p:par>
                          <p:cTn id="34" fill="hold">
                            <p:stCondLst>
                              <p:cond delay="2500"/>
                            </p:stCondLst>
                            <p:childTnLst>
                              <p:par>
                                <p:cTn id="35" presetClass="entr"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strVal val="0"/>
                                          </p:val>
                                        </p:tav>
                                        <p:tav tm="100000">
                                          <p:val>
                                            <p:strVal val="#ppt_w"/>
                                          </p:val>
                                        </p:tav>
                                      </p:tavLst>
                                    </p:anim>
                                    <p:anim calcmode="lin" valueType="num">
                                      <p:cBhvr>
                                        <p:cTn id="38" dur="500" fill="hold"/>
                                        <p:tgtEl>
                                          <p:spTgt spid="8"/>
                                        </p:tgtEl>
                                        <p:attrNameLst>
                                          <p:attrName>ppt_h</p:attrName>
                                        </p:attrNameLst>
                                      </p:cBhvr>
                                      <p:tavLst>
                                        <p:tav tm="0">
                                          <p:val>
                                            <p:strVal val="0"/>
                                          </p:val>
                                        </p:tav>
                                        <p:tav tm="100000">
                                          <p:val>
                                            <p:strVal val="#ppt_h"/>
                                          </p:val>
                                        </p:tav>
                                      </p:tavLst>
                                    </p:anim>
                                    <p:animEffect transition="in" filter="fade">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name="page45">
    <p:spTree>
      <p:nvGrpSpPr>
        <p:cNvPr id="1" name=""/>
        <p:cNvGrpSpPr/>
        <p:nvPr/>
      </p:nvGrpSpPr>
      <p:grpSpPr>
        <a:xfrm>
          <a:off x="0" y="0"/>
          <a:ext cx="0" cy="0"/>
          <a:chOff x="0" y="0"/>
          <a:chExt cx="0" cy="0"/>
        </a:xfrm>
      </p:grpSpPr>
      <p:grpSp>
        <p:nvGrpSpPr>
          <p:cNvPr id="2" name="Grup 13"/>
          <p:cNvGrpSpPr/>
          <p:nvPr/>
        </p:nvGrpSpPr>
        <p:grpSpPr>
          <a:xfrm>
            <a:off x="2750400" y="160560"/>
            <a:ext cx="7745760" cy="906119"/>
            <a:chOff x="2750400" y="160560"/>
            <a:chExt cx="7745760" cy="906119"/>
          </a:xfrm>
        </p:grpSpPr>
        <p:sp>
          <p:nvSpPr>
            <p:cNvPr id="3" name="Yuvarlatılmış Dikdörtgen 14"/>
            <p:cNvSpPr/>
            <p:nvPr/>
          </p:nvSpPr>
          <p:spPr>
            <a:xfrm>
              <a:off x="2750400" y="16056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4" name="Yuvarlatılmış Dikdörtgen 4"/>
            <p:cNvSpPr/>
            <p:nvPr/>
          </p:nvSpPr>
          <p:spPr>
            <a:xfrm>
              <a:off x="2787120" y="19188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ETKİN AĞIZ BAKIMI</a:t>
              </a:r>
            </a:p>
          </p:txBody>
        </p:sp>
      </p:grpSp>
      <p:pic>
        <p:nvPicPr>
          <p:cNvPr id="5" name="Picture 4"/>
          <p:cNvPicPr>
            <a:picLocks noChangeAspect="1"/>
          </p:cNvPicPr>
          <p:nvPr/>
        </p:nvPicPr>
        <p:blipFill>
          <a:blip r:embed="rId3">
            <a:lum/>
            <a:alphaModFix/>
          </a:blip>
          <a:srcRect/>
          <a:stretch>
            <a:fillRect/>
          </a:stretch>
        </p:blipFill>
        <p:spPr>
          <a:xfrm>
            <a:off x="2584440" y="1363320"/>
            <a:ext cx="2593440" cy="2354040"/>
          </a:xfrm>
          <a:prstGeom prst="rect">
            <a:avLst/>
          </a:prstGeom>
          <a:noFill/>
          <a:ln>
            <a:noFill/>
          </a:ln>
        </p:spPr>
      </p:pic>
      <p:pic>
        <p:nvPicPr>
          <p:cNvPr id="6" name="5 Resim"/>
          <p:cNvPicPr>
            <a:picLocks noChangeAspect="1"/>
          </p:cNvPicPr>
          <p:nvPr/>
        </p:nvPicPr>
        <p:blipFill>
          <a:blip r:embed="rId4">
            <a:lum/>
            <a:alphaModFix/>
          </a:blip>
          <a:srcRect/>
          <a:stretch>
            <a:fillRect/>
          </a:stretch>
        </p:blipFill>
        <p:spPr>
          <a:xfrm>
            <a:off x="6113519" y="2057039"/>
            <a:ext cx="4382640" cy="2857320"/>
          </a:xfrm>
          <a:prstGeom prst="rect">
            <a:avLst/>
          </a:prstGeom>
          <a:noFill/>
          <a:ln>
            <a:noFill/>
          </a:ln>
        </p:spPr>
      </p:pic>
      <p:pic>
        <p:nvPicPr>
          <p:cNvPr id="7" name="Resim 17"/>
          <p:cNvPicPr>
            <a:picLocks noChangeAspect="1"/>
          </p:cNvPicPr>
          <p:nvPr/>
        </p:nvPicPr>
        <p:blipFill>
          <a:blip r:embed="rId5">
            <a:lum/>
            <a:alphaModFix/>
          </a:blip>
          <a:srcRect/>
          <a:stretch>
            <a:fillRect/>
          </a:stretch>
        </p:blipFill>
        <p:spPr>
          <a:xfrm>
            <a:off x="4432320" y="4795560"/>
            <a:ext cx="1968119" cy="2225160"/>
          </a:xfrm>
          <a:prstGeom prst="rect">
            <a:avLst/>
          </a:prstGeom>
          <a:noFill/>
          <a:ln>
            <a:noFill/>
          </a:ln>
        </p:spPr>
      </p:pic>
      <p:sp>
        <p:nvSpPr>
          <p:cNvPr id="8" name="Metin kutusu 8"/>
          <p:cNvSpPr/>
          <p:nvPr/>
        </p:nvSpPr>
        <p:spPr>
          <a:xfrm>
            <a:off x="5752800" y="1187280"/>
            <a:ext cx="4464000" cy="700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tr-TR" sz="2000" b="1" i="0" u="none" strike="noStrike" kern="1200" spc="0">
                <a:ln>
                  <a:noFill/>
                </a:ln>
                <a:solidFill>
                  <a:srgbClr val="000000"/>
                </a:solidFill>
                <a:latin typeface="Comic Sans MS" pitchFamily="66"/>
                <a:ea typeface="Microsoft YaHei" pitchFamily="2"/>
                <a:cs typeface="Arial" pitchFamily="34"/>
              </a:rPr>
              <a:t>DİLİN VE VE DİŞLERİN ARA YÜZEYLERİNİN TEMİZLİĞİ</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0"/>
                                          </p:val>
                                        </p:tav>
                                        <p:tav tm="100000">
                                          <p:val>
                                            <p:strVal val="#ppt_w"/>
                                          </p:val>
                                        </p:tav>
                                      </p:tavLst>
                                    </p:anim>
                                    <p:anim calcmode="lin" valueType="num">
                                      <p:cBhvr>
                                        <p:cTn id="8" dur="500" fill="hold"/>
                                        <p:tgtEl>
                                          <p:spTgt spid="5"/>
                                        </p:tgtEl>
                                        <p:attrNameLst>
                                          <p:attrName>ppt_h</p:attrName>
                                        </p:attrNameLst>
                                      </p:cBhvr>
                                      <p:tavLst>
                                        <p:tav tm="0">
                                          <p:val>
                                            <p:str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Class="entr"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strVal val="0"/>
                                          </p:val>
                                        </p:tav>
                                        <p:tav tm="100000">
                                          <p:val>
                                            <p:strVal val="#ppt_w"/>
                                          </p:val>
                                        </p:tav>
                                      </p:tavLst>
                                    </p:anim>
                                    <p:anim calcmode="lin" valueType="num">
                                      <p:cBhvr>
                                        <p:cTn id="14" dur="500" fill="hold"/>
                                        <p:tgtEl>
                                          <p:spTgt spid="6"/>
                                        </p:tgtEl>
                                        <p:attrNameLst>
                                          <p:attrName>ppt_h</p:attrName>
                                        </p:attrNameLst>
                                      </p:cBhvr>
                                      <p:tavLst>
                                        <p:tav tm="0">
                                          <p:val>
                                            <p:str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Class="entr"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strVal val="0"/>
                                          </p:val>
                                        </p:tav>
                                        <p:tav tm="100000">
                                          <p:val>
                                            <p:strVal val="#ppt_w"/>
                                          </p:val>
                                        </p:tav>
                                      </p:tavLst>
                                    </p:anim>
                                    <p:anim calcmode="lin" valueType="num">
                                      <p:cBhvr>
                                        <p:cTn id="20" dur="500" fill="hold"/>
                                        <p:tgtEl>
                                          <p:spTgt spid="7"/>
                                        </p:tgtEl>
                                        <p:attrNameLst>
                                          <p:attrName>ppt_h</p:attrName>
                                        </p:attrNameLst>
                                      </p:cBhvr>
                                      <p:tavLst>
                                        <p:tav tm="0">
                                          <p:val>
                                            <p:strVal val="0"/>
                                          </p:val>
                                        </p:tav>
                                        <p:tav tm="100000">
                                          <p:val>
                                            <p:strVal val="#ppt_h"/>
                                          </p:val>
                                        </p:tav>
                                      </p:tavLst>
                                    </p:anim>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name="page46">
    <p:spTree>
      <p:nvGrpSpPr>
        <p:cNvPr id="1" name=""/>
        <p:cNvGrpSpPr/>
        <p:nvPr/>
      </p:nvGrpSpPr>
      <p:grpSpPr>
        <a:xfrm>
          <a:off x="0" y="0"/>
          <a:ext cx="0" cy="0"/>
          <a:chOff x="0" y="0"/>
          <a:chExt cx="0" cy="0"/>
        </a:xfrm>
      </p:grpSpPr>
      <p:grpSp>
        <p:nvGrpSpPr>
          <p:cNvPr id="2" name="Grup 13"/>
          <p:cNvGrpSpPr/>
          <p:nvPr/>
        </p:nvGrpSpPr>
        <p:grpSpPr>
          <a:xfrm>
            <a:off x="2750400" y="160560"/>
            <a:ext cx="7745760" cy="906119"/>
            <a:chOff x="2750400" y="160560"/>
            <a:chExt cx="7745760" cy="906119"/>
          </a:xfrm>
        </p:grpSpPr>
        <p:sp>
          <p:nvSpPr>
            <p:cNvPr id="3" name="Yuvarlatılmış Dikdörtgen 14"/>
            <p:cNvSpPr/>
            <p:nvPr/>
          </p:nvSpPr>
          <p:spPr>
            <a:xfrm>
              <a:off x="2750400" y="16056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4" name="Yuvarlatılmış Dikdörtgen 4"/>
            <p:cNvSpPr/>
            <p:nvPr/>
          </p:nvSpPr>
          <p:spPr>
            <a:xfrm>
              <a:off x="2787120" y="19188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ETKİN AĞIZ BAKIMI</a:t>
              </a:r>
            </a:p>
          </p:txBody>
        </p:sp>
      </p:grpSp>
      <p:sp>
        <p:nvSpPr>
          <p:cNvPr id="5" name="Dikdörtgen 2"/>
          <p:cNvSpPr/>
          <p:nvPr/>
        </p:nvSpPr>
        <p:spPr>
          <a:xfrm>
            <a:off x="1458719" y="1383840"/>
            <a:ext cx="10286640" cy="50281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0">
            <a:solidFill>
              <a:srgbClr val="C60000"/>
            </a:solidFill>
            <a:prstDash val="solid"/>
          </a:ln>
        </p:spPr>
        <p:txBody>
          <a:bodyPr vert="horz" wrap="square" lIns="90000" tIns="45000" rIns="90000" bIns="45000" anchor="t" anchorCtr="0" compatLnSpc="0">
            <a:spAutoFit/>
          </a:bodyPr>
          <a:lstStyle/>
          <a:p>
            <a:pPr marL="0" marR="0" lvl="0" indent="0" algn="just" rtl="0" hangingPunct="1">
              <a:lnSpc>
                <a:spcPct val="100000"/>
              </a:lnSpc>
              <a:spcBef>
                <a:spcPts val="0"/>
              </a:spcBef>
              <a:spcAft>
                <a:spcPts val="0"/>
              </a:spcAft>
              <a:buNone/>
              <a:tabLst/>
              <a:defRPr sz="1800"/>
            </a:pPr>
            <a:r>
              <a:rPr lang="tr-TR" sz="1800" b="1" i="0" u="none" strike="noStrike" kern="1200" spc="0">
                <a:ln>
                  <a:noFill/>
                </a:ln>
                <a:solidFill>
                  <a:srgbClr val="000000"/>
                </a:solidFill>
                <a:latin typeface="Calibri" pitchFamily="18"/>
                <a:ea typeface="Microsoft YaHei" pitchFamily="2"/>
                <a:cs typeface="Mangal" pitchFamily="2"/>
              </a:rPr>
              <a:t>Dişlerin fırçalanması işlemi tamamlandıktan sonra dil de fırçalanmalıdır. Böylece dil yüzeyinde kötü koku oluşturan bakteriler uzaklaştırılmış olur.  Dil sırtı dil ucuna doğru basınç uygulamadan 3-4 kez süpürür gibi fırçalanmalıdır.</a:t>
            </a:r>
          </a:p>
          <a:p>
            <a:pPr marL="0" marR="0" lvl="0" indent="0" algn="just" rtl="0" hangingPunct="1">
              <a:lnSpc>
                <a:spcPct val="100000"/>
              </a:lnSpc>
              <a:spcBef>
                <a:spcPts val="0"/>
              </a:spcBef>
              <a:spcAft>
                <a:spcPts val="0"/>
              </a:spcAft>
              <a:buNone/>
              <a:tabLst/>
              <a:defRPr sz="1800"/>
            </a:pPr>
            <a:endParaRPr lang="tr-TR" sz="1800" b="1" i="0" u="none" strike="noStrike" kern="1200" spc="0">
              <a:ln>
                <a:noFill/>
              </a:ln>
              <a:solidFill>
                <a:srgbClr val="000000"/>
              </a:solidFill>
              <a:latin typeface="Calibri" pitchFamily="18"/>
              <a:ea typeface="Microsoft YaHei" pitchFamily="2"/>
              <a:cs typeface="Mangal" pitchFamily="2"/>
            </a:endParaRPr>
          </a:p>
          <a:p>
            <a:pPr marL="0" marR="0" lvl="0" indent="0" algn="just" rtl="0" hangingPunct="1">
              <a:lnSpc>
                <a:spcPct val="100000"/>
              </a:lnSpc>
              <a:spcBef>
                <a:spcPts val="0"/>
              </a:spcBef>
              <a:spcAft>
                <a:spcPts val="0"/>
              </a:spcAft>
              <a:buNone/>
              <a:tabLst/>
              <a:defRPr sz="1800"/>
            </a:pPr>
            <a:r>
              <a:rPr lang="tr-TR" sz="1800" b="1" i="0" u="none" strike="noStrike" kern="1200" spc="0">
                <a:ln>
                  <a:noFill/>
                </a:ln>
                <a:solidFill>
                  <a:srgbClr val="000000"/>
                </a:solidFill>
                <a:latin typeface="Calibri" pitchFamily="18"/>
                <a:ea typeface="Microsoft YaHei" pitchFamily="2"/>
                <a:cs typeface="Mangal" pitchFamily="2"/>
              </a:rPr>
              <a:t>Dişlerde aralıklar varsa diş hekiminin önerdiği ara yüz fırçaları kullanılmalıdır.</a:t>
            </a:r>
          </a:p>
          <a:p>
            <a:pPr marL="0" marR="0" lvl="0" indent="0" algn="just" rtl="0" hangingPunct="1">
              <a:lnSpc>
                <a:spcPct val="100000"/>
              </a:lnSpc>
              <a:spcBef>
                <a:spcPts val="0"/>
              </a:spcBef>
              <a:spcAft>
                <a:spcPts val="0"/>
              </a:spcAft>
              <a:buNone/>
              <a:tabLst/>
              <a:defRPr sz="1800"/>
            </a:pPr>
            <a:endParaRPr lang="tr-TR" sz="1800" b="1" i="0" u="none" strike="noStrike" kern="1200" spc="0">
              <a:ln>
                <a:noFill/>
              </a:ln>
              <a:solidFill>
                <a:srgbClr val="000000"/>
              </a:solidFill>
              <a:latin typeface="Calibri" pitchFamily="18"/>
              <a:ea typeface="Microsoft YaHei" pitchFamily="2"/>
              <a:cs typeface="Mangal" pitchFamily="2"/>
            </a:endParaRPr>
          </a:p>
          <a:p>
            <a:pPr marL="0" marR="0" lvl="0" indent="0" algn="just" rtl="0" hangingPunct="1">
              <a:lnSpc>
                <a:spcPct val="100000"/>
              </a:lnSpc>
              <a:spcBef>
                <a:spcPts val="0"/>
              </a:spcBef>
              <a:spcAft>
                <a:spcPts val="0"/>
              </a:spcAft>
              <a:buNone/>
              <a:tabLst/>
              <a:defRPr sz="1800"/>
            </a:pPr>
            <a:r>
              <a:rPr lang="tr-TR" sz="1800" b="1" i="0" u="none" strike="noStrike" kern="1200" spc="0">
                <a:ln>
                  <a:noFill/>
                </a:ln>
                <a:solidFill>
                  <a:srgbClr val="000000"/>
                </a:solidFill>
                <a:latin typeface="Calibri" pitchFamily="18"/>
                <a:ea typeface="Microsoft YaHei" pitchFamily="2"/>
                <a:cs typeface="Mangal" pitchFamily="2"/>
              </a:rPr>
              <a:t>Dişlerin birbirine komşu ara yüzeyleri diş ipi ile temizlenebilir.</a:t>
            </a:r>
          </a:p>
          <a:p>
            <a:pPr marL="0" marR="0" lvl="0" indent="0" algn="just" rtl="0" hangingPunct="1">
              <a:lnSpc>
                <a:spcPct val="100000"/>
              </a:lnSpc>
              <a:spcBef>
                <a:spcPts val="0"/>
              </a:spcBef>
              <a:spcAft>
                <a:spcPts val="0"/>
              </a:spcAft>
              <a:buNone/>
              <a:tabLst/>
              <a:defRPr sz="1800"/>
            </a:pPr>
            <a:endParaRPr lang="tr-TR" sz="1800" b="1" i="0" u="none" strike="noStrike" kern="1200" spc="0">
              <a:ln>
                <a:noFill/>
              </a:ln>
              <a:solidFill>
                <a:srgbClr val="000000"/>
              </a:solidFill>
              <a:latin typeface="Calibri" pitchFamily="18"/>
              <a:ea typeface="Microsoft YaHei" pitchFamily="2"/>
              <a:cs typeface="Mangal" pitchFamily="2"/>
            </a:endParaRPr>
          </a:p>
          <a:p>
            <a:pPr marL="0" marR="0" lvl="0" indent="0" algn="just" rtl="0" hangingPunct="1">
              <a:lnSpc>
                <a:spcPct val="100000"/>
              </a:lnSpc>
              <a:spcBef>
                <a:spcPts val="0"/>
              </a:spcBef>
              <a:spcAft>
                <a:spcPts val="0"/>
              </a:spcAft>
              <a:buNone/>
              <a:tabLst/>
              <a:defRPr sz="1800"/>
            </a:pPr>
            <a:r>
              <a:rPr lang="tr-TR" sz="1800" b="1" i="0" u="none" strike="noStrike" kern="1200" spc="0">
                <a:ln>
                  <a:noFill/>
                </a:ln>
                <a:solidFill>
                  <a:srgbClr val="000000"/>
                </a:solidFill>
                <a:latin typeface="Calibri" pitchFamily="18"/>
                <a:ea typeface="Microsoft YaHei" pitchFamily="2"/>
                <a:cs typeface="Mangal" pitchFamily="2"/>
              </a:rPr>
              <a:t>Dişlerin dış, iç, çiğneyici ve 2 yan yüzü (komşu dişlerle temas eden veya boşluğa bakan) olmak üzere toplam 5  yüzeyi  vardır.</a:t>
            </a:r>
          </a:p>
          <a:p>
            <a:pPr marL="0" marR="0" lvl="0" indent="0" algn="just" rtl="0" hangingPunct="1">
              <a:lnSpc>
                <a:spcPct val="100000"/>
              </a:lnSpc>
              <a:spcBef>
                <a:spcPts val="0"/>
              </a:spcBef>
              <a:spcAft>
                <a:spcPts val="0"/>
              </a:spcAft>
              <a:buNone/>
              <a:tabLst/>
              <a:defRPr sz="1800"/>
            </a:pPr>
            <a:r>
              <a:rPr lang="tr-TR" sz="1800" b="1" i="0" u="none" strike="noStrike" kern="1200" spc="0">
                <a:ln>
                  <a:noFill/>
                </a:ln>
                <a:solidFill>
                  <a:srgbClr val="000000"/>
                </a:solidFill>
                <a:latin typeface="Calibri" pitchFamily="18"/>
                <a:ea typeface="Microsoft YaHei" pitchFamily="2"/>
                <a:cs typeface="Mangal" pitchFamily="2"/>
              </a:rPr>
              <a:t>	</a:t>
            </a:r>
          </a:p>
          <a:p>
            <a:pPr marL="0" marR="0" lvl="0" indent="0" algn="just" rtl="0" hangingPunct="1">
              <a:lnSpc>
                <a:spcPct val="100000"/>
              </a:lnSpc>
              <a:spcBef>
                <a:spcPts val="0"/>
              </a:spcBef>
              <a:spcAft>
                <a:spcPts val="0"/>
              </a:spcAft>
              <a:buNone/>
              <a:tabLst/>
              <a:defRPr sz="1800"/>
            </a:pPr>
            <a:r>
              <a:rPr lang="tr-TR" sz="1800" b="1" i="0" u="none" strike="noStrike" kern="1200" spc="0">
                <a:ln>
                  <a:noFill/>
                </a:ln>
                <a:solidFill>
                  <a:srgbClr val="000000"/>
                </a:solidFill>
                <a:latin typeface="Calibri" pitchFamily="18"/>
                <a:ea typeface="Microsoft YaHei" pitchFamily="2"/>
                <a:cs typeface="Mangal" pitchFamily="2"/>
              </a:rPr>
              <a:t>Fırçalama işlemiyle bunların yalnızca üçünü temizlemiş oluruz.</a:t>
            </a:r>
          </a:p>
          <a:p>
            <a:pPr marL="0" marR="0" lvl="0" indent="0" algn="just" rtl="0" hangingPunct="1">
              <a:lnSpc>
                <a:spcPct val="100000"/>
              </a:lnSpc>
              <a:spcBef>
                <a:spcPts val="0"/>
              </a:spcBef>
              <a:spcAft>
                <a:spcPts val="0"/>
              </a:spcAft>
              <a:buNone/>
              <a:tabLst/>
              <a:defRPr sz="1800"/>
            </a:pPr>
            <a:endParaRPr lang="tr-TR" sz="1800" b="1" i="0" u="none" strike="noStrike" kern="1200" spc="0">
              <a:ln>
                <a:noFill/>
              </a:ln>
              <a:solidFill>
                <a:srgbClr val="000000"/>
              </a:solidFill>
              <a:latin typeface="Calibri" pitchFamily="18"/>
              <a:ea typeface="Microsoft YaHei" pitchFamily="2"/>
              <a:cs typeface="Mangal" pitchFamily="2"/>
            </a:endParaRPr>
          </a:p>
          <a:p>
            <a:pPr marL="0" marR="0" lvl="0" indent="0" algn="just" rtl="0" hangingPunct="1">
              <a:lnSpc>
                <a:spcPct val="100000"/>
              </a:lnSpc>
              <a:spcBef>
                <a:spcPts val="0"/>
              </a:spcBef>
              <a:spcAft>
                <a:spcPts val="0"/>
              </a:spcAft>
              <a:buNone/>
              <a:tabLst/>
              <a:defRPr sz="1800"/>
            </a:pPr>
            <a:r>
              <a:rPr lang="tr-TR" sz="1800" b="1" i="0" u="none" strike="noStrike" kern="1200" spc="0">
                <a:ln>
                  <a:noFill/>
                </a:ln>
                <a:solidFill>
                  <a:srgbClr val="000000"/>
                </a:solidFill>
                <a:latin typeface="Calibri" pitchFamily="18"/>
                <a:ea typeface="Microsoft YaHei" pitchFamily="2"/>
                <a:cs typeface="Mangal" pitchFamily="2"/>
              </a:rPr>
              <a:t>Oysa bakteri plağı ara yüzeylerde de  oluşabilir, dolayısıyla  dişlerin ara yüzeylerinden başlayan çürük ve dişeti hastalıkları ile de karşılaşabiliriz.</a:t>
            </a:r>
          </a:p>
          <a:p>
            <a:pPr marL="0" marR="0" lvl="0" indent="0" algn="just" rtl="0" hangingPunct="1">
              <a:lnSpc>
                <a:spcPct val="100000"/>
              </a:lnSpc>
              <a:spcBef>
                <a:spcPts val="0"/>
              </a:spcBef>
              <a:spcAft>
                <a:spcPts val="0"/>
              </a:spcAft>
              <a:buNone/>
              <a:tabLst/>
              <a:defRPr sz="1800"/>
            </a:pPr>
            <a:endParaRPr lang="tr-TR" sz="1800" b="1" i="0" u="none" strike="noStrike" kern="1200" spc="0">
              <a:ln>
                <a:noFill/>
              </a:ln>
              <a:solidFill>
                <a:srgbClr val="000000"/>
              </a:solidFill>
              <a:latin typeface="Calibri" pitchFamily="18"/>
              <a:ea typeface="Microsoft YaHei" pitchFamily="2"/>
              <a:cs typeface="Mangal" pitchFamily="2"/>
            </a:endParaRPr>
          </a:p>
          <a:p>
            <a:pPr marL="0" marR="0" lvl="0" indent="0" algn="just" rtl="0" hangingPunct="1">
              <a:lnSpc>
                <a:spcPct val="100000"/>
              </a:lnSpc>
              <a:spcBef>
                <a:spcPts val="0"/>
              </a:spcBef>
              <a:spcAft>
                <a:spcPts val="0"/>
              </a:spcAft>
              <a:buNone/>
              <a:tabLst/>
              <a:defRPr sz="1800"/>
            </a:pPr>
            <a:r>
              <a:rPr lang="tr-TR" sz="1800" b="1" i="0" u="none" strike="noStrike" kern="1200" spc="0">
                <a:ln>
                  <a:noFill/>
                </a:ln>
                <a:solidFill>
                  <a:srgbClr val="000000"/>
                </a:solidFill>
                <a:latin typeface="Calibri" pitchFamily="18"/>
                <a:ea typeface="Microsoft YaHei" pitchFamily="2"/>
                <a:cs typeface="Mangal" pitchFamily="2"/>
              </a:rPr>
              <a:t>Bunu engellemek için dişlerin fırçalama işlemi ile temizlenemeyen 2 yüzeyini  diş ipi ile etkili olarak  temizleyebiliriz.</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page47">
    <p:spTree>
      <p:nvGrpSpPr>
        <p:cNvPr id="1" name=""/>
        <p:cNvGrpSpPr/>
        <p:nvPr/>
      </p:nvGrpSpPr>
      <p:grpSpPr>
        <a:xfrm>
          <a:off x="0" y="0"/>
          <a:ext cx="0" cy="0"/>
          <a:chOff x="0" y="0"/>
          <a:chExt cx="0" cy="0"/>
        </a:xfrm>
      </p:grpSpPr>
      <p:grpSp>
        <p:nvGrpSpPr>
          <p:cNvPr id="2" name="Grup 13"/>
          <p:cNvGrpSpPr/>
          <p:nvPr/>
        </p:nvGrpSpPr>
        <p:grpSpPr>
          <a:xfrm>
            <a:off x="2750400" y="160560"/>
            <a:ext cx="7745760" cy="906119"/>
            <a:chOff x="2750400" y="160560"/>
            <a:chExt cx="7745760" cy="906119"/>
          </a:xfrm>
        </p:grpSpPr>
        <p:sp>
          <p:nvSpPr>
            <p:cNvPr id="3" name="Yuvarlatılmış Dikdörtgen 14"/>
            <p:cNvSpPr/>
            <p:nvPr/>
          </p:nvSpPr>
          <p:spPr>
            <a:xfrm>
              <a:off x="2750400" y="16056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4" name="Yuvarlatılmış Dikdörtgen 4"/>
            <p:cNvSpPr/>
            <p:nvPr/>
          </p:nvSpPr>
          <p:spPr>
            <a:xfrm>
              <a:off x="2787120" y="19188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ETKİN AĞIZ BAKIMI</a:t>
              </a:r>
            </a:p>
          </p:txBody>
        </p:sp>
      </p:grpSp>
      <p:sp>
        <p:nvSpPr>
          <p:cNvPr id="5" name="Dikdörtgen 1"/>
          <p:cNvSpPr/>
          <p:nvPr/>
        </p:nvSpPr>
        <p:spPr>
          <a:xfrm>
            <a:off x="1403639" y="1149840"/>
            <a:ext cx="10438920" cy="2559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just" rtl="0" hangingPunct="1">
              <a:lnSpc>
                <a:spcPct val="100000"/>
              </a:lnSpc>
              <a:spcBef>
                <a:spcPts val="0"/>
              </a:spcBef>
              <a:spcAft>
                <a:spcPts val="0"/>
              </a:spcAft>
              <a:buNone/>
              <a:tabLst/>
              <a:defRPr sz="1800"/>
            </a:pPr>
            <a:r>
              <a:rPr lang="tr-TR" sz="1800" b="1" i="0" u="none" strike="noStrike" kern="1200" spc="0">
                <a:ln>
                  <a:noFill/>
                </a:ln>
                <a:solidFill>
                  <a:srgbClr val="000000"/>
                </a:solidFill>
                <a:latin typeface="Calibri" pitchFamily="18"/>
                <a:ea typeface="Microsoft YaHei" pitchFamily="2"/>
                <a:cs typeface="Mangal" pitchFamily="2"/>
              </a:rPr>
              <a:t>1-Diş ipliği yaklaşık 40 cm alınır.</a:t>
            </a:r>
          </a:p>
          <a:p>
            <a:pPr marL="0" marR="0" lvl="0" indent="0" algn="just" rtl="0" hangingPunct="1">
              <a:lnSpc>
                <a:spcPct val="100000"/>
              </a:lnSpc>
              <a:spcBef>
                <a:spcPts val="0"/>
              </a:spcBef>
              <a:spcAft>
                <a:spcPts val="0"/>
              </a:spcAft>
              <a:buNone/>
              <a:tabLst/>
              <a:defRPr sz="1800"/>
            </a:pPr>
            <a:r>
              <a:rPr lang="tr-TR" sz="1800" b="1" i="0" u="none" strike="noStrike" kern="1200" spc="0">
                <a:ln>
                  <a:noFill/>
                </a:ln>
                <a:solidFill>
                  <a:srgbClr val="000000"/>
                </a:solidFill>
                <a:latin typeface="Calibri" pitchFamily="18"/>
                <a:ea typeface="Microsoft YaHei" pitchFamily="2"/>
                <a:cs typeface="Mangal" pitchFamily="2"/>
              </a:rPr>
              <a:t>2-İki elin orta parmaklarına bir tarafa fazla olmak üzere sarılır.</a:t>
            </a:r>
          </a:p>
          <a:p>
            <a:pPr marL="0" marR="0" lvl="0" indent="0" algn="just" rtl="0" hangingPunct="1">
              <a:lnSpc>
                <a:spcPct val="100000"/>
              </a:lnSpc>
              <a:spcBef>
                <a:spcPts val="0"/>
              </a:spcBef>
              <a:spcAft>
                <a:spcPts val="0"/>
              </a:spcAft>
              <a:buNone/>
              <a:tabLst/>
              <a:defRPr sz="1800"/>
            </a:pPr>
            <a:r>
              <a:rPr lang="tr-TR" sz="1800" b="1" i="0" u="none" strike="noStrike" kern="1200" spc="0">
                <a:ln>
                  <a:noFill/>
                </a:ln>
                <a:solidFill>
                  <a:srgbClr val="000000"/>
                </a:solidFill>
                <a:latin typeface="Calibri" pitchFamily="18"/>
                <a:ea typeface="Microsoft YaHei" pitchFamily="2"/>
                <a:cs typeface="Mangal" pitchFamily="2"/>
              </a:rPr>
              <a:t>3-Başparmak ve işaret parmakları yardımı ile dişler arasına yerleştirilir.</a:t>
            </a:r>
          </a:p>
          <a:p>
            <a:pPr marL="0" marR="0" lvl="0" indent="0" algn="just" rtl="0" hangingPunct="1">
              <a:lnSpc>
                <a:spcPct val="100000"/>
              </a:lnSpc>
              <a:spcBef>
                <a:spcPts val="0"/>
              </a:spcBef>
              <a:spcAft>
                <a:spcPts val="0"/>
              </a:spcAft>
              <a:buNone/>
              <a:tabLst/>
              <a:defRPr sz="1800"/>
            </a:pPr>
            <a:r>
              <a:rPr lang="tr-TR" sz="1800" b="1" i="0" u="none" strike="noStrike" kern="1200" spc="0">
                <a:ln>
                  <a:noFill/>
                </a:ln>
                <a:solidFill>
                  <a:srgbClr val="000000"/>
                </a:solidFill>
                <a:latin typeface="Calibri" pitchFamily="18"/>
                <a:ea typeface="Microsoft YaHei" pitchFamily="2"/>
                <a:cs typeface="Mangal" pitchFamily="2"/>
              </a:rPr>
              <a:t>4-Dişle dişetinin birleştiği sınıra kadar kontrollü olarak “C” şeklinde yerleştirilir ve</a:t>
            </a:r>
          </a:p>
          <a:p>
            <a:pPr marL="0" marR="0" lvl="0" indent="0" algn="just" rtl="0" hangingPunct="1">
              <a:lnSpc>
                <a:spcPct val="100000"/>
              </a:lnSpc>
              <a:spcBef>
                <a:spcPts val="0"/>
              </a:spcBef>
              <a:spcAft>
                <a:spcPts val="0"/>
              </a:spcAft>
              <a:buNone/>
              <a:tabLst/>
              <a:defRPr sz="1800"/>
            </a:pPr>
            <a:r>
              <a:rPr lang="tr-TR" sz="1800" b="1" i="0" u="none" strike="noStrike" kern="1200" spc="0">
                <a:ln>
                  <a:noFill/>
                </a:ln>
                <a:solidFill>
                  <a:srgbClr val="000000"/>
                </a:solidFill>
                <a:latin typeface="Calibri" pitchFamily="18"/>
                <a:ea typeface="Microsoft YaHei" pitchFamily="2"/>
                <a:cs typeface="Mangal" pitchFamily="2"/>
              </a:rPr>
              <a:t>     dişlerin üzerinden alt ve üst çeneye bağlı    aşağı veya yukarıya (dişetinden dişe)</a:t>
            </a:r>
          </a:p>
          <a:p>
            <a:pPr marL="0" marR="0" lvl="0" indent="0" algn="just" rtl="0" hangingPunct="1">
              <a:lnSpc>
                <a:spcPct val="100000"/>
              </a:lnSpc>
              <a:spcBef>
                <a:spcPts val="0"/>
              </a:spcBef>
              <a:spcAft>
                <a:spcPts val="0"/>
              </a:spcAft>
              <a:buNone/>
              <a:tabLst/>
              <a:defRPr sz="1800"/>
            </a:pPr>
            <a:r>
              <a:rPr lang="tr-TR" sz="1800" b="1" i="0" u="none" strike="noStrike" kern="1200" spc="0">
                <a:ln>
                  <a:noFill/>
                </a:ln>
                <a:solidFill>
                  <a:srgbClr val="000000"/>
                </a:solidFill>
                <a:latin typeface="Calibri" pitchFamily="18"/>
                <a:ea typeface="Microsoft YaHei" pitchFamily="2"/>
                <a:cs typeface="Mangal" pitchFamily="2"/>
              </a:rPr>
              <a:t>     doğru kaydırılır.</a:t>
            </a:r>
          </a:p>
          <a:p>
            <a:pPr marL="0" marR="0" lvl="0" indent="0" algn="just" rtl="0" hangingPunct="1">
              <a:lnSpc>
                <a:spcPct val="100000"/>
              </a:lnSpc>
              <a:spcBef>
                <a:spcPts val="0"/>
              </a:spcBef>
              <a:spcAft>
                <a:spcPts val="0"/>
              </a:spcAft>
              <a:buNone/>
              <a:tabLst/>
              <a:defRPr sz="1800"/>
            </a:pPr>
            <a:r>
              <a:rPr lang="tr-TR" sz="1800" b="1" i="0" u="none" strike="noStrike" kern="1200" spc="0">
                <a:ln>
                  <a:noFill/>
                </a:ln>
                <a:solidFill>
                  <a:srgbClr val="000000"/>
                </a:solidFill>
                <a:latin typeface="Calibri" pitchFamily="18"/>
                <a:ea typeface="Microsoft YaHei" pitchFamily="2"/>
                <a:cs typeface="Mangal" pitchFamily="2"/>
              </a:rPr>
              <a:t>5-Diş ipinin kirlenen bölümü daha önce az miktarda ip sarılmış olan parmağa sarılır,</a:t>
            </a:r>
          </a:p>
          <a:p>
            <a:pPr marL="0" marR="0" lvl="0" indent="0" algn="just" rtl="0" hangingPunct="1">
              <a:lnSpc>
                <a:spcPct val="100000"/>
              </a:lnSpc>
              <a:spcBef>
                <a:spcPts val="0"/>
              </a:spcBef>
              <a:spcAft>
                <a:spcPts val="0"/>
              </a:spcAft>
              <a:buNone/>
              <a:tabLst/>
              <a:defRPr sz="1800"/>
            </a:pPr>
            <a:r>
              <a:rPr lang="tr-TR" sz="1800" b="1" i="0" u="none" strike="noStrike" kern="1200" spc="0">
                <a:ln>
                  <a:noFill/>
                </a:ln>
                <a:solidFill>
                  <a:srgbClr val="000000"/>
                </a:solidFill>
                <a:latin typeface="Calibri" pitchFamily="18"/>
                <a:ea typeface="Microsoft YaHei" pitchFamily="2"/>
                <a:cs typeface="Mangal" pitchFamily="2"/>
              </a:rPr>
              <a:t>    diğer parmaktaki ip çözülerek her yeni ara bölgenin temiz diş ipi ile temizlenmesi</a:t>
            </a:r>
          </a:p>
          <a:p>
            <a:pPr marL="0" marR="0" lvl="0" indent="0" algn="just" rtl="0" hangingPunct="1">
              <a:lnSpc>
                <a:spcPct val="100000"/>
              </a:lnSpc>
              <a:spcBef>
                <a:spcPts val="0"/>
              </a:spcBef>
              <a:spcAft>
                <a:spcPts val="0"/>
              </a:spcAft>
              <a:buNone/>
              <a:tabLst/>
              <a:defRPr sz="1800"/>
            </a:pPr>
            <a:r>
              <a:rPr lang="tr-TR" sz="1800" b="1" i="0" u="none" strike="noStrike" kern="1200" spc="0">
                <a:ln>
                  <a:noFill/>
                </a:ln>
                <a:solidFill>
                  <a:srgbClr val="000000"/>
                </a:solidFill>
                <a:latin typeface="Calibri" pitchFamily="18"/>
                <a:ea typeface="Microsoft YaHei" pitchFamily="2"/>
                <a:cs typeface="Mangal" pitchFamily="2"/>
              </a:rPr>
              <a:t>    sağlanır.</a:t>
            </a:r>
          </a:p>
        </p:txBody>
      </p:sp>
      <p:pic>
        <p:nvPicPr>
          <p:cNvPr id="6" name="Picture 2"/>
          <p:cNvPicPr>
            <a:picLocks noChangeAspect="1"/>
          </p:cNvPicPr>
          <p:nvPr/>
        </p:nvPicPr>
        <p:blipFill>
          <a:blip r:embed="rId3">
            <a:lum bright="20000" contrast="40000"/>
            <a:alphaModFix/>
          </a:blip>
          <a:srcRect/>
          <a:stretch>
            <a:fillRect/>
          </a:stretch>
        </p:blipFill>
        <p:spPr>
          <a:xfrm>
            <a:off x="3524759" y="3728880"/>
            <a:ext cx="2041200" cy="1353600"/>
          </a:xfrm>
          <a:prstGeom prst="rect">
            <a:avLst/>
          </a:prstGeom>
          <a:noFill/>
          <a:ln>
            <a:noFill/>
          </a:ln>
        </p:spPr>
      </p:pic>
      <p:pic>
        <p:nvPicPr>
          <p:cNvPr id="7" name="Picture 3"/>
          <p:cNvPicPr>
            <a:picLocks noChangeAspect="1"/>
          </p:cNvPicPr>
          <p:nvPr/>
        </p:nvPicPr>
        <p:blipFill>
          <a:blip r:embed="rId4">
            <a:lum bright="20000" contrast="40000"/>
            <a:alphaModFix/>
          </a:blip>
          <a:srcRect/>
          <a:stretch>
            <a:fillRect/>
          </a:stretch>
        </p:blipFill>
        <p:spPr>
          <a:xfrm>
            <a:off x="6478199" y="3709440"/>
            <a:ext cx="2088719" cy="1371240"/>
          </a:xfrm>
          <a:prstGeom prst="rect">
            <a:avLst/>
          </a:prstGeom>
          <a:noFill/>
          <a:ln>
            <a:noFill/>
          </a:ln>
        </p:spPr>
      </p:pic>
      <p:pic>
        <p:nvPicPr>
          <p:cNvPr id="8" name="Picture 4"/>
          <p:cNvPicPr>
            <a:picLocks noChangeAspect="1"/>
          </p:cNvPicPr>
          <p:nvPr/>
        </p:nvPicPr>
        <p:blipFill>
          <a:blip r:embed="rId5">
            <a:lum bright="20000" contrast="40000"/>
            <a:alphaModFix/>
          </a:blip>
          <a:srcRect/>
          <a:stretch>
            <a:fillRect/>
          </a:stretch>
        </p:blipFill>
        <p:spPr>
          <a:xfrm>
            <a:off x="9054360" y="3735000"/>
            <a:ext cx="2301480" cy="1377720"/>
          </a:xfrm>
          <a:prstGeom prst="rect">
            <a:avLst/>
          </a:prstGeom>
          <a:noFill/>
          <a:ln>
            <a:noFill/>
          </a:ln>
        </p:spPr>
      </p:pic>
      <p:pic>
        <p:nvPicPr>
          <p:cNvPr id="9" name="Picture 2"/>
          <p:cNvPicPr>
            <a:picLocks noChangeAspect="1"/>
          </p:cNvPicPr>
          <p:nvPr/>
        </p:nvPicPr>
        <p:blipFill>
          <a:blip r:embed="rId6">
            <a:lum/>
            <a:alphaModFix/>
          </a:blip>
          <a:srcRect/>
          <a:stretch>
            <a:fillRect/>
          </a:stretch>
        </p:blipFill>
        <p:spPr>
          <a:xfrm>
            <a:off x="1315080" y="5081040"/>
            <a:ext cx="2209320" cy="1477439"/>
          </a:xfrm>
          <a:prstGeom prst="rect">
            <a:avLst/>
          </a:prstGeom>
          <a:noFill/>
          <a:ln>
            <a:noFill/>
          </a:ln>
        </p:spPr>
      </p:pic>
      <p:pic>
        <p:nvPicPr>
          <p:cNvPr id="10" name="Picture 3"/>
          <p:cNvPicPr>
            <a:picLocks noChangeAspect="1"/>
          </p:cNvPicPr>
          <p:nvPr/>
        </p:nvPicPr>
        <p:blipFill>
          <a:blip r:embed="rId7">
            <a:lum/>
            <a:alphaModFix/>
          </a:blip>
          <a:srcRect/>
          <a:stretch>
            <a:fillRect/>
          </a:stretch>
        </p:blipFill>
        <p:spPr>
          <a:xfrm>
            <a:off x="4660560" y="5113080"/>
            <a:ext cx="2223720" cy="1477439"/>
          </a:xfrm>
          <a:prstGeom prst="rect">
            <a:avLst/>
          </a:prstGeom>
          <a:noFill/>
          <a:ln>
            <a:noFill/>
          </a:ln>
        </p:spPr>
      </p:pic>
      <p:sp>
        <p:nvSpPr>
          <p:cNvPr id="11" name="Metin kutusu 12"/>
          <p:cNvSpPr/>
          <p:nvPr/>
        </p:nvSpPr>
        <p:spPr>
          <a:xfrm>
            <a:off x="9170280" y="1189800"/>
            <a:ext cx="2373120" cy="821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tr-TR" sz="2400" b="1" i="0" u="none" strike="noStrike" kern="1200" spc="0">
                <a:ln>
                  <a:noFill/>
                </a:ln>
                <a:solidFill>
                  <a:srgbClr val="000000"/>
                </a:solidFill>
                <a:latin typeface="Comic Sans MS" pitchFamily="66"/>
                <a:ea typeface="Microsoft YaHei" pitchFamily="2"/>
                <a:cs typeface="Arial" pitchFamily="34"/>
              </a:rPr>
              <a:t>DİŞ İPİ KULLANIMI</a:t>
            </a:r>
          </a:p>
        </p:txBody>
      </p:sp>
      <p:pic>
        <p:nvPicPr>
          <p:cNvPr id="12" name="Picture 4"/>
          <p:cNvPicPr>
            <a:picLocks noChangeAspect="1"/>
          </p:cNvPicPr>
          <p:nvPr/>
        </p:nvPicPr>
        <p:blipFill>
          <a:blip r:embed="rId8">
            <a:lum/>
            <a:alphaModFix/>
          </a:blip>
          <a:srcRect/>
          <a:stretch>
            <a:fillRect/>
          </a:stretch>
        </p:blipFill>
        <p:spPr>
          <a:xfrm>
            <a:off x="8567640" y="5144759"/>
            <a:ext cx="2168280" cy="144576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0"/>
                                          </p:val>
                                        </p:tav>
                                        <p:tav tm="100000">
                                          <p:val>
                                            <p:strVal val="#ppt_w"/>
                                          </p:val>
                                        </p:tav>
                                      </p:tavLst>
                                    </p:anim>
                                    <p:anim calcmode="lin" valueType="num">
                                      <p:cBhvr>
                                        <p:cTn id="8" dur="500" fill="hold"/>
                                        <p:tgtEl>
                                          <p:spTgt spid="6"/>
                                        </p:tgtEl>
                                        <p:attrNameLst>
                                          <p:attrName>ppt_h</p:attrName>
                                        </p:attrNameLst>
                                      </p:cBhvr>
                                      <p:tavLst>
                                        <p:tav tm="0">
                                          <p:val>
                                            <p:str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Class="entr"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strVal val="0"/>
                                          </p:val>
                                        </p:tav>
                                        <p:tav tm="100000">
                                          <p:val>
                                            <p:strVal val="#ppt_w"/>
                                          </p:val>
                                        </p:tav>
                                      </p:tavLst>
                                    </p:anim>
                                    <p:anim calcmode="lin" valueType="num">
                                      <p:cBhvr>
                                        <p:cTn id="14" dur="500" fill="hold"/>
                                        <p:tgtEl>
                                          <p:spTgt spid="7"/>
                                        </p:tgtEl>
                                        <p:attrNameLst>
                                          <p:attrName>ppt_h</p:attrName>
                                        </p:attrNameLst>
                                      </p:cBhvr>
                                      <p:tavLst>
                                        <p:tav tm="0">
                                          <p:val>
                                            <p:str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Class="entr"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strVal val="0"/>
                                          </p:val>
                                        </p:tav>
                                        <p:tav tm="100000">
                                          <p:val>
                                            <p:strVal val="#ppt_w"/>
                                          </p:val>
                                        </p:tav>
                                      </p:tavLst>
                                    </p:anim>
                                    <p:anim calcmode="lin" valueType="num">
                                      <p:cBhvr>
                                        <p:cTn id="20" dur="500" fill="hold"/>
                                        <p:tgtEl>
                                          <p:spTgt spid="8"/>
                                        </p:tgtEl>
                                        <p:attrNameLst>
                                          <p:attrName>ppt_h</p:attrName>
                                        </p:attrNameLst>
                                      </p:cBhvr>
                                      <p:tavLst>
                                        <p:tav tm="0">
                                          <p:val>
                                            <p:strVal val="0"/>
                                          </p:val>
                                        </p:tav>
                                        <p:tav tm="100000">
                                          <p:val>
                                            <p:strVal val="#ppt_h"/>
                                          </p:val>
                                        </p:tav>
                                      </p:tavLst>
                                    </p:anim>
                                    <p:animEffect transition="in" filter="fade">
                                      <p:cBhvr>
                                        <p:cTn id="21" dur="500"/>
                                        <p:tgtEl>
                                          <p:spTgt spid="8"/>
                                        </p:tgtEl>
                                      </p:cBhvr>
                                    </p:animEffect>
                                  </p:childTnLst>
                                </p:cTn>
                              </p:par>
                            </p:childTnLst>
                          </p:cTn>
                        </p:par>
                        <p:par>
                          <p:cTn id="22" fill="hold">
                            <p:stCondLst>
                              <p:cond delay="1500"/>
                            </p:stCondLst>
                            <p:childTnLst>
                              <p:par>
                                <p:cTn id="23" presetClass="entr"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strVal val="0"/>
                                          </p:val>
                                        </p:tav>
                                        <p:tav tm="100000">
                                          <p:val>
                                            <p:strVal val="#ppt_w"/>
                                          </p:val>
                                        </p:tav>
                                      </p:tavLst>
                                    </p:anim>
                                    <p:anim calcmode="lin" valueType="num">
                                      <p:cBhvr>
                                        <p:cTn id="26" dur="500" fill="hold"/>
                                        <p:tgtEl>
                                          <p:spTgt spid="9"/>
                                        </p:tgtEl>
                                        <p:attrNameLst>
                                          <p:attrName>ppt_h</p:attrName>
                                        </p:attrNameLst>
                                      </p:cBhvr>
                                      <p:tavLst>
                                        <p:tav tm="0">
                                          <p:val>
                                            <p:strVal val="0"/>
                                          </p:val>
                                        </p:tav>
                                        <p:tav tm="100000">
                                          <p:val>
                                            <p:strVal val="#ppt_h"/>
                                          </p:val>
                                        </p:tav>
                                      </p:tavLst>
                                    </p:anim>
                                    <p:animEffect transition="in" filter="fade">
                                      <p:cBhvr>
                                        <p:cTn id="27" dur="500"/>
                                        <p:tgtEl>
                                          <p:spTgt spid="9"/>
                                        </p:tgtEl>
                                      </p:cBhvr>
                                    </p:animEffect>
                                  </p:childTnLst>
                                </p:cTn>
                              </p:par>
                            </p:childTnLst>
                          </p:cTn>
                        </p:par>
                        <p:par>
                          <p:cTn id="28" fill="hold">
                            <p:stCondLst>
                              <p:cond delay="2000"/>
                            </p:stCondLst>
                            <p:childTnLst>
                              <p:par>
                                <p:cTn id="29" presetClass="entr"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strVal val="0"/>
                                          </p:val>
                                        </p:tav>
                                        <p:tav tm="100000">
                                          <p:val>
                                            <p:strVal val="#ppt_w"/>
                                          </p:val>
                                        </p:tav>
                                      </p:tavLst>
                                    </p:anim>
                                    <p:anim calcmode="lin" valueType="num">
                                      <p:cBhvr>
                                        <p:cTn id="32" dur="500" fill="hold"/>
                                        <p:tgtEl>
                                          <p:spTgt spid="10"/>
                                        </p:tgtEl>
                                        <p:attrNameLst>
                                          <p:attrName>ppt_h</p:attrName>
                                        </p:attrNameLst>
                                      </p:cBhvr>
                                      <p:tavLst>
                                        <p:tav tm="0">
                                          <p:val>
                                            <p:strVal val="0"/>
                                          </p:val>
                                        </p:tav>
                                        <p:tav tm="100000">
                                          <p:val>
                                            <p:strVal val="#ppt_h"/>
                                          </p:val>
                                        </p:tav>
                                      </p:tavLst>
                                    </p:anim>
                                    <p:animEffect transition="in" filter="fade">
                                      <p:cBhvr>
                                        <p:cTn id="33" dur="500"/>
                                        <p:tgtEl>
                                          <p:spTgt spid="10"/>
                                        </p:tgtEl>
                                      </p:cBhvr>
                                    </p:animEffect>
                                  </p:childTnLst>
                                </p:cTn>
                              </p:par>
                            </p:childTnLst>
                          </p:cTn>
                        </p:par>
                        <p:par>
                          <p:cTn id="34" fill="hold">
                            <p:stCondLst>
                              <p:cond delay="2500"/>
                            </p:stCondLst>
                            <p:childTnLst>
                              <p:par>
                                <p:cTn id="35" presetClass="entr"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strVal val="0"/>
                                          </p:val>
                                        </p:tav>
                                        <p:tav tm="100000">
                                          <p:val>
                                            <p:strVal val="#ppt_w"/>
                                          </p:val>
                                        </p:tav>
                                      </p:tavLst>
                                    </p:anim>
                                    <p:anim calcmode="lin" valueType="num">
                                      <p:cBhvr>
                                        <p:cTn id="38" dur="500" fill="hold"/>
                                        <p:tgtEl>
                                          <p:spTgt spid="12"/>
                                        </p:tgtEl>
                                        <p:attrNameLst>
                                          <p:attrName>ppt_h</p:attrName>
                                        </p:attrNameLst>
                                      </p:cBhvr>
                                      <p:tavLst>
                                        <p:tav tm="0">
                                          <p:val>
                                            <p:strVal val="0"/>
                                          </p:val>
                                        </p:tav>
                                        <p:tav tm="100000">
                                          <p:val>
                                            <p:strVal val="#ppt_h"/>
                                          </p:val>
                                        </p:tav>
                                      </p:tavLst>
                                    </p:anim>
                                    <p:animEffect transition="in" filter="fade">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name="page48">
    <p:spTree>
      <p:nvGrpSpPr>
        <p:cNvPr id="1" name=""/>
        <p:cNvGrpSpPr/>
        <p:nvPr/>
      </p:nvGrpSpPr>
      <p:grpSpPr>
        <a:xfrm>
          <a:off x="0" y="0"/>
          <a:ext cx="0" cy="0"/>
          <a:chOff x="0" y="0"/>
          <a:chExt cx="0" cy="0"/>
        </a:xfrm>
      </p:grpSpPr>
      <p:grpSp>
        <p:nvGrpSpPr>
          <p:cNvPr id="2" name="Grup 13"/>
          <p:cNvGrpSpPr/>
          <p:nvPr/>
        </p:nvGrpSpPr>
        <p:grpSpPr>
          <a:xfrm>
            <a:off x="2750400" y="160560"/>
            <a:ext cx="7745760" cy="906119"/>
            <a:chOff x="2750400" y="160560"/>
            <a:chExt cx="7745760" cy="906119"/>
          </a:xfrm>
        </p:grpSpPr>
        <p:sp>
          <p:nvSpPr>
            <p:cNvPr id="3" name="Yuvarlatılmış Dikdörtgen 14"/>
            <p:cNvSpPr/>
            <p:nvPr/>
          </p:nvSpPr>
          <p:spPr>
            <a:xfrm>
              <a:off x="2750400" y="16056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4" name="Yuvarlatılmış Dikdörtgen 4"/>
            <p:cNvSpPr/>
            <p:nvPr/>
          </p:nvSpPr>
          <p:spPr>
            <a:xfrm>
              <a:off x="2787120" y="19188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6 YAŞ VE ALTI ÇOCUKLARDA DİŞ FIRÇALAMA</a:t>
              </a:r>
            </a:p>
          </p:txBody>
        </p:sp>
      </p:grpSp>
      <p:pic>
        <p:nvPicPr>
          <p:cNvPr id="5" name="Resim 4"/>
          <p:cNvPicPr>
            <a:picLocks noChangeAspect="1"/>
          </p:cNvPicPr>
          <p:nvPr/>
        </p:nvPicPr>
        <p:blipFill>
          <a:blip r:embed="rId3">
            <a:lum/>
            <a:alphaModFix/>
          </a:blip>
          <a:srcRect/>
          <a:stretch>
            <a:fillRect/>
          </a:stretch>
        </p:blipFill>
        <p:spPr>
          <a:xfrm>
            <a:off x="10460160" y="1893960"/>
            <a:ext cx="2393640" cy="3907440"/>
          </a:xfrm>
          <a:prstGeom prst="rect">
            <a:avLst/>
          </a:prstGeom>
          <a:noFill/>
          <a:ln>
            <a:noFill/>
          </a:ln>
        </p:spPr>
      </p:pic>
      <p:pic>
        <p:nvPicPr>
          <p:cNvPr id="6" name="Picture 4"/>
          <p:cNvPicPr>
            <a:picLocks noChangeAspect="1"/>
          </p:cNvPicPr>
          <p:nvPr/>
        </p:nvPicPr>
        <p:blipFill>
          <a:blip r:embed="rId4">
            <a:lum/>
            <a:alphaModFix/>
          </a:blip>
          <a:srcRect/>
          <a:stretch>
            <a:fillRect/>
          </a:stretch>
        </p:blipFill>
        <p:spPr>
          <a:xfrm>
            <a:off x="5620320" y="1251720"/>
            <a:ext cx="4955760" cy="2699280"/>
          </a:xfrm>
          <a:prstGeom prst="rect">
            <a:avLst/>
          </a:prstGeom>
          <a:noFill/>
          <a:ln>
            <a:noFill/>
          </a:ln>
        </p:spPr>
      </p:pic>
      <p:pic>
        <p:nvPicPr>
          <p:cNvPr id="7" name="Picture 5"/>
          <p:cNvPicPr>
            <a:picLocks noChangeAspect="1"/>
          </p:cNvPicPr>
          <p:nvPr/>
        </p:nvPicPr>
        <p:blipFill>
          <a:blip r:embed="rId5">
            <a:lum/>
            <a:alphaModFix/>
          </a:blip>
          <a:srcRect/>
          <a:stretch>
            <a:fillRect/>
          </a:stretch>
        </p:blipFill>
        <p:spPr>
          <a:xfrm>
            <a:off x="2085839" y="1251720"/>
            <a:ext cx="2966759" cy="5398920"/>
          </a:xfrm>
          <a:prstGeom prst="rect">
            <a:avLst/>
          </a:prstGeom>
          <a:noFill/>
          <a:ln>
            <a:noFill/>
          </a:ln>
        </p:spPr>
      </p:pic>
      <p:pic>
        <p:nvPicPr>
          <p:cNvPr id="8" name="Picture 3"/>
          <p:cNvPicPr>
            <a:picLocks noChangeAspect="1"/>
          </p:cNvPicPr>
          <p:nvPr/>
        </p:nvPicPr>
        <p:blipFill>
          <a:blip r:embed="rId6">
            <a:lum/>
            <a:alphaModFix/>
          </a:blip>
          <a:srcRect/>
          <a:stretch>
            <a:fillRect/>
          </a:stretch>
        </p:blipFill>
        <p:spPr>
          <a:xfrm>
            <a:off x="5628239" y="4136400"/>
            <a:ext cx="4947839" cy="251424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page49">
    <p:spTree>
      <p:nvGrpSpPr>
        <p:cNvPr id="1" name=""/>
        <p:cNvGrpSpPr/>
        <p:nvPr/>
      </p:nvGrpSpPr>
      <p:grpSpPr>
        <a:xfrm>
          <a:off x="0" y="0"/>
          <a:ext cx="0" cy="0"/>
          <a:chOff x="0" y="0"/>
          <a:chExt cx="0" cy="0"/>
        </a:xfrm>
      </p:grpSpPr>
      <p:grpSp>
        <p:nvGrpSpPr>
          <p:cNvPr id="2" name="Grup 13"/>
          <p:cNvGrpSpPr/>
          <p:nvPr/>
        </p:nvGrpSpPr>
        <p:grpSpPr>
          <a:xfrm>
            <a:off x="2750400" y="160560"/>
            <a:ext cx="7745760" cy="906119"/>
            <a:chOff x="2750400" y="160560"/>
            <a:chExt cx="7745760" cy="906119"/>
          </a:xfrm>
        </p:grpSpPr>
        <p:sp>
          <p:nvSpPr>
            <p:cNvPr id="3" name="Yuvarlatılmış Dikdörtgen 14"/>
            <p:cNvSpPr/>
            <p:nvPr/>
          </p:nvSpPr>
          <p:spPr>
            <a:xfrm>
              <a:off x="2750400" y="16056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4" name="Yuvarlatılmış Dikdörtgen 4"/>
            <p:cNvSpPr/>
            <p:nvPr/>
          </p:nvSpPr>
          <p:spPr>
            <a:xfrm>
              <a:off x="2787120" y="19188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6 YAŞ VE ALTI ÇOCUKLARDA DİŞ FIRÇALAMA</a:t>
              </a:r>
            </a:p>
          </p:txBody>
        </p:sp>
      </p:grpSp>
      <p:sp>
        <p:nvSpPr>
          <p:cNvPr id="5" name="Dikdörtgen 4"/>
          <p:cNvSpPr/>
          <p:nvPr/>
        </p:nvSpPr>
        <p:spPr>
          <a:xfrm>
            <a:off x="1479960" y="1490040"/>
            <a:ext cx="10286640" cy="4479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0">
            <a:solidFill>
              <a:srgbClr val="C60000"/>
            </a:solid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tr-TR" sz="1800" b="1" i="0" u="none" strike="noStrike" kern="1200" spc="0">
                <a:ln>
                  <a:noFill/>
                </a:ln>
                <a:solidFill>
                  <a:srgbClr val="000000"/>
                </a:solidFill>
                <a:latin typeface="Calibri" pitchFamily="18"/>
                <a:ea typeface="Microsoft YaHei" pitchFamily="2"/>
                <a:cs typeface="Mangal" pitchFamily="2"/>
              </a:rPr>
              <a:t>Diş fırçası seçimi etkin ağız bakımının ilk adımıdır.</a:t>
            </a:r>
          </a:p>
          <a:p>
            <a:pPr marL="0" marR="0" lvl="0" indent="0" algn="l" rtl="0" hangingPunct="1">
              <a:lnSpc>
                <a:spcPct val="100000"/>
              </a:lnSpc>
              <a:spcBef>
                <a:spcPts val="0"/>
              </a:spcBef>
              <a:spcAft>
                <a:spcPts val="0"/>
              </a:spcAft>
              <a:buNone/>
              <a:tabLst/>
              <a:defRPr sz="1800"/>
            </a:pPr>
            <a:endParaRPr lang="tr-TR" sz="1800" b="1" i="0" u="none" strike="noStrike" kern="1200" spc="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1800"/>
            </a:pPr>
            <a:r>
              <a:rPr lang="tr-TR" sz="1800" b="1" i="0" u="none" strike="noStrike" kern="1200" spc="0">
                <a:ln>
                  <a:noFill/>
                </a:ln>
                <a:solidFill>
                  <a:srgbClr val="000000"/>
                </a:solidFill>
                <a:latin typeface="Calibri" pitchFamily="18"/>
                <a:ea typeface="Microsoft YaHei" pitchFamily="2"/>
                <a:cs typeface="Mangal" pitchFamily="2"/>
              </a:rPr>
              <a:t>Çocukların kullanacağı diş fırçası baş kısmı çocuğunuzun ağzına uyacak şekilde küçük boyutlu(başı çocuğun 2 diş boyunu geçmemeli), sap kısmı elde kaymayacak kadar kalın olmalıdır. Fırça demetleri uçları yuvarlatılmış ve yumuşak kıllardan oluşmalıdır.</a:t>
            </a:r>
          </a:p>
          <a:p>
            <a:pPr marL="0" marR="0" lvl="0" indent="0" algn="l" rtl="0" hangingPunct="1">
              <a:lnSpc>
                <a:spcPct val="100000"/>
              </a:lnSpc>
              <a:spcBef>
                <a:spcPts val="0"/>
              </a:spcBef>
              <a:spcAft>
                <a:spcPts val="0"/>
              </a:spcAft>
              <a:buNone/>
              <a:tabLst/>
              <a:defRPr sz="1800"/>
            </a:pPr>
            <a:endParaRPr lang="tr-TR" sz="1800" b="1" i="0" u="none" strike="noStrike" kern="1200" spc="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1800"/>
            </a:pPr>
            <a:r>
              <a:rPr lang="tr-TR" sz="1800" b="1" i="0" u="none" strike="noStrike" kern="1200" spc="0">
                <a:ln>
                  <a:noFill/>
                </a:ln>
                <a:solidFill>
                  <a:srgbClr val="000000"/>
                </a:solidFill>
                <a:latin typeface="Calibri" pitchFamily="18"/>
                <a:ea typeface="Microsoft YaHei" pitchFamily="2"/>
                <a:cs typeface="Mangal" pitchFamily="2"/>
              </a:rPr>
              <a:t>Kılları yıpranan diş fırçası yenilenmelidir(3-4 ayda bir)</a:t>
            </a:r>
          </a:p>
          <a:p>
            <a:pPr marL="0" marR="0" lvl="0" indent="0" algn="l" rtl="0" hangingPunct="1">
              <a:lnSpc>
                <a:spcPct val="100000"/>
              </a:lnSpc>
              <a:spcBef>
                <a:spcPts val="0"/>
              </a:spcBef>
              <a:spcAft>
                <a:spcPts val="0"/>
              </a:spcAft>
              <a:buNone/>
              <a:tabLst/>
              <a:defRPr sz="1800"/>
            </a:pPr>
            <a:r>
              <a:rPr lang="tr-TR" sz="1800" b="1" i="0" u="none" strike="noStrike" kern="1200" spc="0">
                <a:ln>
                  <a:noFill/>
                </a:ln>
                <a:solidFill>
                  <a:srgbClr val="000000"/>
                </a:solidFill>
                <a:latin typeface="Calibri" pitchFamily="18"/>
                <a:ea typeface="Microsoft YaHei" pitchFamily="2"/>
                <a:cs typeface="Mangal" pitchFamily="2"/>
              </a:rPr>
              <a:t> </a:t>
            </a:r>
          </a:p>
          <a:p>
            <a:pPr marL="0" marR="0" lvl="0" indent="0" algn="l" rtl="0" hangingPunct="1">
              <a:lnSpc>
                <a:spcPct val="100000"/>
              </a:lnSpc>
              <a:spcBef>
                <a:spcPts val="0"/>
              </a:spcBef>
              <a:spcAft>
                <a:spcPts val="0"/>
              </a:spcAft>
              <a:buNone/>
              <a:tabLst/>
              <a:defRPr sz="1800"/>
            </a:pPr>
            <a:r>
              <a:rPr lang="tr-TR" sz="1800" b="1" i="0" u="none" strike="noStrike" kern="1200" spc="0">
                <a:ln>
                  <a:noFill/>
                </a:ln>
                <a:solidFill>
                  <a:srgbClr val="000000"/>
                </a:solidFill>
                <a:latin typeface="Calibri" pitchFamily="18"/>
                <a:ea typeface="Microsoft YaHei" pitchFamily="2"/>
                <a:cs typeface="Mangal" pitchFamily="2"/>
              </a:rPr>
              <a:t>Diş macunu seçimi çocuğun çürük risk durumuna göre belirlenir. Çürük risk grubu hakkında diş hekiminden bilgi alınabilir.</a:t>
            </a:r>
          </a:p>
          <a:p>
            <a:pPr marL="0" marR="0" lvl="0" indent="0" algn="l" rtl="0" hangingPunct="1">
              <a:lnSpc>
                <a:spcPct val="100000"/>
              </a:lnSpc>
              <a:spcBef>
                <a:spcPts val="0"/>
              </a:spcBef>
              <a:spcAft>
                <a:spcPts val="0"/>
              </a:spcAft>
              <a:buNone/>
              <a:tabLst/>
              <a:defRPr sz="1800"/>
            </a:pPr>
            <a:endParaRPr lang="tr-TR" sz="1800" b="1" i="0" u="none" strike="noStrike" kern="1200" spc="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1800"/>
            </a:pPr>
            <a:r>
              <a:rPr lang="tr-TR" sz="1800" b="1" i="0" u="none" strike="noStrike" kern="1200" spc="0">
                <a:ln>
                  <a:noFill/>
                </a:ln>
                <a:solidFill>
                  <a:srgbClr val="000000"/>
                </a:solidFill>
                <a:latin typeface="Calibri" pitchFamily="18"/>
                <a:ea typeface="Microsoft YaHei" pitchFamily="2"/>
                <a:cs typeface="Mangal" pitchFamily="2"/>
              </a:rPr>
              <a:t>Diş macununun  bezelye büyüklüğünde olması  yeterlidir.</a:t>
            </a:r>
          </a:p>
          <a:p>
            <a:pPr marL="0" marR="0" lvl="0" indent="0" algn="l" rtl="0" hangingPunct="1">
              <a:lnSpc>
                <a:spcPct val="100000"/>
              </a:lnSpc>
              <a:spcBef>
                <a:spcPts val="0"/>
              </a:spcBef>
              <a:spcAft>
                <a:spcPts val="0"/>
              </a:spcAft>
              <a:buNone/>
              <a:tabLst/>
              <a:defRPr sz="1800"/>
            </a:pPr>
            <a:endParaRPr lang="tr-TR" sz="1800" b="1" i="0" u="none" strike="noStrike" kern="1200" spc="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1800"/>
            </a:pPr>
            <a:r>
              <a:rPr lang="tr-TR" sz="1800" b="1" i="0" u="sng" strike="noStrike" kern="1200" spc="0">
                <a:ln>
                  <a:noFill/>
                </a:ln>
                <a:solidFill>
                  <a:srgbClr val="000000"/>
                </a:solidFill>
                <a:uFillTx/>
                <a:latin typeface="Calibri" pitchFamily="18"/>
                <a:ea typeface="Microsoft YaHei" pitchFamily="2"/>
                <a:cs typeface="Mangal" pitchFamily="2"/>
              </a:rPr>
              <a:t>Diş fırçasını tutuş şekli çocukların fırçayı iyi kavramaları açısından şekildeki gibi baş parmak desteğiyle olmalıdır. Bu tutuş şekli  fırçanın kaymasını ve düşmesini engeller.</a:t>
            </a:r>
          </a:p>
          <a:p>
            <a:pPr marL="0" marR="0" lvl="0" indent="0" algn="l" rtl="0" hangingPunct="1">
              <a:lnSpc>
                <a:spcPct val="100000"/>
              </a:lnSpc>
              <a:spcBef>
                <a:spcPts val="0"/>
              </a:spcBef>
              <a:spcAft>
                <a:spcPts val="0"/>
              </a:spcAft>
              <a:buNone/>
              <a:tabLst/>
              <a:defRPr sz="1800"/>
            </a:pPr>
            <a:r>
              <a:rPr lang="tr-TR" sz="1800" b="1" i="0" u="none" strike="noStrike" kern="1200" spc="0">
                <a:ln>
                  <a:noFill/>
                </a:ln>
                <a:solidFill>
                  <a:srgbClr val="000000"/>
                </a:solidFill>
                <a:latin typeface="Calibri" pitchFamily="18"/>
                <a:ea typeface="Microsoft YaHei" pitchFamily="2"/>
                <a:cs typeface="Mangal" pitchFamily="2"/>
              </a:rPr>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page50">
    <p:spTree>
      <p:nvGrpSpPr>
        <p:cNvPr id="1" name=""/>
        <p:cNvGrpSpPr/>
        <p:nvPr/>
      </p:nvGrpSpPr>
      <p:grpSpPr>
        <a:xfrm>
          <a:off x="0" y="0"/>
          <a:ext cx="0" cy="0"/>
          <a:chOff x="0" y="0"/>
          <a:chExt cx="0" cy="0"/>
        </a:xfrm>
      </p:grpSpPr>
      <p:grpSp>
        <p:nvGrpSpPr>
          <p:cNvPr id="2" name="Grup 13"/>
          <p:cNvGrpSpPr/>
          <p:nvPr/>
        </p:nvGrpSpPr>
        <p:grpSpPr>
          <a:xfrm>
            <a:off x="2750400" y="160560"/>
            <a:ext cx="7745760" cy="906119"/>
            <a:chOff x="2750400" y="160560"/>
            <a:chExt cx="7745760" cy="906119"/>
          </a:xfrm>
        </p:grpSpPr>
        <p:sp>
          <p:nvSpPr>
            <p:cNvPr id="3" name="Yuvarlatılmış Dikdörtgen 14"/>
            <p:cNvSpPr/>
            <p:nvPr/>
          </p:nvSpPr>
          <p:spPr>
            <a:xfrm>
              <a:off x="2750400" y="16056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4" name="Yuvarlatılmış Dikdörtgen 4"/>
            <p:cNvSpPr/>
            <p:nvPr/>
          </p:nvSpPr>
          <p:spPr>
            <a:xfrm>
              <a:off x="2787120" y="19188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6 YAŞ VE ALTI ÇOCUKLARDA DİŞ FIRÇALAMA</a:t>
              </a:r>
            </a:p>
          </p:txBody>
        </p:sp>
      </p:grpSp>
      <p:pic>
        <p:nvPicPr>
          <p:cNvPr id="5" name="Picture 3"/>
          <p:cNvPicPr>
            <a:picLocks noChangeAspect="1"/>
          </p:cNvPicPr>
          <p:nvPr/>
        </p:nvPicPr>
        <p:blipFill>
          <a:blip r:embed="rId3">
            <a:lum/>
            <a:alphaModFix/>
          </a:blip>
          <a:srcRect/>
          <a:stretch>
            <a:fillRect/>
          </a:stretch>
        </p:blipFill>
        <p:spPr>
          <a:xfrm>
            <a:off x="2080800" y="1273320"/>
            <a:ext cx="2449080" cy="1385640"/>
          </a:xfrm>
          <a:prstGeom prst="rect">
            <a:avLst/>
          </a:prstGeom>
          <a:noFill/>
          <a:ln>
            <a:noFill/>
          </a:ln>
        </p:spPr>
      </p:pic>
      <p:pic>
        <p:nvPicPr>
          <p:cNvPr id="6" name="Picture 4"/>
          <p:cNvPicPr>
            <a:picLocks noChangeAspect="1"/>
          </p:cNvPicPr>
          <p:nvPr/>
        </p:nvPicPr>
        <p:blipFill>
          <a:blip r:embed="rId4">
            <a:lum/>
            <a:alphaModFix/>
          </a:blip>
          <a:srcRect/>
          <a:stretch>
            <a:fillRect/>
          </a:stretch>
        </p:blipFill>
        <p:spPr>
          <a:xfrm>
            <a:off x="8083080" y="5305319"/>
            <a:ext cx="2145960" cy="1291320"/>
          </a:xfrm>
          <a:prstGeom prst="rect">
            <a:avLst/>
          </a:prstGeom>
          <a:noFill/>
          <a:ln>
            <a:noFill/>
          </a:ln>
        </p:spPr>
      </p:pic>
      <p:pic>
        <p:nvPicPr>
          <p:cNvPr id="7" name="Picture 5"/>
          <p:cNvPicPr>
            <a:picLocks noChangeAspect="1"/>
          </p:cNvPicPr>
          <p:nvPr/>
        </p:nvPicPr>
        <p:blipFill>
          <a:blip r:embed="rId5">
            <a:lum/>
            <a:alphaModFix/>
          </a:blip>
          <a:srcRect/>
          <a:stretch>
            <a:fillRect/>
          </a:stretch>
        </p:blipFill>
        <p:spPr>
          <a:xfrm>
            <a:off x="4869360" y="3303360"/>
            <a:ext cx="2290319" cy="1387439"/>
          </a:xfrm>
          <a:prstGeom prst="rect">
            <a:avLst/>
          </a:prstGeom>
          <a:noFill/>
          <a:ln>
            <a:noFill/>
          </a:ln>
        </p:spPr>
      </p:pic>
      <p:pic>
        <p:nvPicPr>
          <p:cNvPr id="8" name="Picture 2"/>
          <p:cNvPicPr>
            <a:picLocks noChangeAspect="1"/>
          </p:cNvPicPr>
          <p:nvPr/>
        </p:nvPicPr>
        <p:blipFill>
          <a:blip r:embed="rId6">
            <a:lum/>
            <a:alphaModFix/>
          </a:blip>
          <a:srcRect/>
          <a:stretch>
            <a:fillRect/>
          </a:stretch>
        </p:blipFill>
        <p:spPr>
          <a:xfrm>
            <a:off x="4770000" y="1864440"/>
            <a:ext cx="998280" cy="641160"/>
          </a:xfrm>
          <a:prstGeom prst="rect">
            <a:avLst/>
          </a:prstGeom>
          <a:noFill/>
          <a:ln>
            <a:noFill/>
          </a:ln>
        </p:spPr>
      </p:pic>
      <p:pic>
        <p:nvPicPr>
          <p:cNvPr id="9" name="Picture 3"/>
          <p:cNvPicPr>
            <a:picLocks noChangeAspect="1"/>
          </p:cNvPicPr>
          <p:nvPr/>
        </p:nvPicPr>
        <p:blipFill>
          <a:blip r:embed="rId7">
            <a:lum/>
            <a:alphaModFix/>
          </a:blip>
          <a:srcRect/>
          <a:stretch>
            <a:fillRect/>
          </a:stretch>
        </p:blipFill>
        <p:spPr>
          <a:xfrm>
            <a:off x="7340400" y="3638160"/>
            <a:ext cx="1205999" cy="718200"/>
          </a:xfrm>
          <a:prstGeom prst="rect">
            <a:avLst/>
          </a:prstGeom>
          <a:noFill/>
          <a:ln>
            <a:noFill/>
          </a:ln>
        </p:spPr>
      </p:pic>
      <p:pic>
        <p:nvPicPr>
          <p:cNvPr id="10" name="Picture 5"/>
          <p:cNvPicPr>
            <a:picLocks noChangeAspect="1"/>
          </p:cNvPicPr>
          <p:nvPr/>
        </p:nvPicPr>
        <p:blipFill>
          <a:blip r:embed="rId8">
            <a:lum/>
            <a:alphaModFix/>
          </a:blip>
          <a:srcRect/>
          <a:stretch>
            <a:fillRect/>
          </a:stretch>
        </p:blipFill>
        <p:spPr>
          <a:xfrm>
            <a:off x="10496520" y="5940000"/>
            <a:ext cx="1122120" cy="657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0"/>
                                          </p:val>
                                        </p:tav>
                                        <p:tav tm="100000">
                                          <p:val>
                                            <p:strVal val="#ppt_w"/>
                                          </p:val>
                                        </p:tav>
                                      </p:tavLst>
                                    </p:anim>
                                    <p:anim calcmode="lin" valueType="num">
                                      <p:cBhvr>
                                        <p:cTn id="8" dur="500" fill="hold"/>
                                        <p:tgtEl>
                                          <p:spTgt spid="5"/>
                                        </p:tgtEl>
                                        <p:attrNameLst>
                                          <p:attrName>ppt_h</p:attrName>
                                        </p:attrNameLst>
                                      </p:cBhvr>
                                      <p:tavLst>
                                        <p:tav tm="0">
                                          <p:val>
                                            <p:str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Class="entr"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strVal val="0"/>
                                          </p:val>
                                        </p:tav>
                                        <p:tav tm="100000">
                                          <p:val>
                                            <p:strVal val="#ppt_w"/>
                                          </p:val>
                                        </p:tav>
                                      </p:tavLst>
                                    </p:anim>
                                    <p:anim calcmode="lin" valueType="num">
                                      <p:cBhvr>
                                        <p:cTn id="14" dur="500" fill="hold"/>
                                        <p:tgtEl>
                                          <p:spTgt spid="8"/>
                                        </p:tgtEl>
                                        <p:attrNameLst>
                                          <p:attrName>ppt_h</p:attrName>
                                        </p:attrNameLst>
                                      </p:cBhvr>
                                      <p:tavLst>
                                        <p:tav tm="0">
                                          <p:val>
                                            <p:strVal val="0"/>
                                          </p:val>
                                        </p:tav>
                                        <p:tav tm="100000">
                                          <p:val>
                                            <p:strVal val="#ppt_h"/>
                                          </p:val>
                                        </p:tav>
                                      </p:tavLst>
                                    </p:anim>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Class="entr"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strVal val="0"/>
                                          </p:val>
                                        </p:tav>
                                        <p:tav tm="100000">
                                          <p:val>
                                            <p:strVal val="#ppt_w"/>
                                          </p:val>
                                        </p:tav>
                                      </p:tavLst>
                                    </p:anim>
                                    <p:anim calcmode="lin" valueType="num">
                                      <p:cBhvr>
                                        <p:cTn id="21" dur="500" fill="hold"/>
                                        <p:tgtEl>
                                          <p:spTgt spid="7"/>
                                        </p:tgtEl>
                                        <p:attrNameLst>
                                          <p:attrName>ppt_h</p:attrName>
                                        </p:attrNameLst>
                                      </p:cBhvr>
                                      <p:tavLst>
                                        <p:tav tm="0">
                                          <p:val>
                                            <p:strVal val="0"/>
                                          </p:val>
                                        </p:tav>
                                        <p:tav tm="100000">
                                          <p:val>
                                            <p:strVal val="#ppt_h"/>
                                          </p:val>
                                        </p:tav>
                                      </p:tavLst>
                                    </p:anim>
                                    <p:animEffect transition="in" filter="fade">
                                      <p:cBhvr>
                                        <p:cTn id="22" dur="500"/>
                                        <p:tgtEl>
                                          <p:spTgt spid="7"/>
                                        </p:tgtEl>
                                      </p:cBhvr>
                                    </p:animEffect>
                                  </p:childTnLst>
                                </p:cTn>
                              </p:par>
                            </p:childTnLst>
                          </p:cTn>
                        </p:par>
                        <p:par>
                          <p:cTn id="23" fill="hold">
                            <p:stCondLst>
                              <p:cond delay="500"/>
                            </p:stCondLst>
                            <p:childTnLst>
                              <p:par>
                                <p:cTn id="24" presetClass="entr"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strVal val="0"/>
                                          </p:val>
                                        </p:tav>
                                        <p:tav tm="100000">
                                          <p:val>
                                            <p:strVal val="#ppt_w"/>
                                          </p:val>
                                        </p:tav>
                                      </p:tavLst>
                                    </p:anim>
                                    <p:anim calcmode="lin" valueType="num">
                                      <p:cBhvr>
                                        <p:cTn id="27" dur="500" fill="hold"/>
                                        <p:tgtEl>
                                          <p:spTgt spid="9"/>
                                        </p:tgtEl>
                                        <p:attrNameLst>
                                          <p:attrName>ppt_h</p:attrName>
                                        </p:attrNameLst>
                                      </p:cBhvr>
                                      <p:tavLst>
                                        <p:tav tm="0">
                                          <p:val>
                                            <p:strVal val="0"/>
                                          </p:val>
                                        </p:tav>
                                        <p:tav tm="100000">
                                          <p:val>
                                            <p:strVal val="#ppt_h"/>
                                          </p:val>
                                        </p:tav>
                                      </p:tavLst>
                                    </p:anim>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Class="entr"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strVal val="0"/>
                                          </p:val>
                                        </p:tav>
                                        <p:tav tm="100000">
                                          <p:val>
                                            <p:strVal val="#ppt_w"/>
                                          </p:val>
                                        </p:tav>
                                      </p:tavLst>
                                    </p:anim>
                                    <p:anim calcmode="lin" valueType="num">
                                      <p:cBhvr>
                                        <p:cTn id="34" dur="500" fill="hold"/>
                                        <p:tgtEl>
                                          <p:spTgt spid="6"/>
                                        </p:tgtEl>
                                        <p:attrNameLst>
                                          <p:attrName>ppt_h</p:attrName>
                                        </p:attrNameLst>
                                      </p:cBhvr>
                                      <p:tavLst>
                                        <p:tav tm="0">
                                          <p:val>
                                            <p:strVal val="0"/>
                                          </p:val>
                                        </p:tav>
                                        <p:tav tm="100000">
                                          <p:val>
                                            <p:strVal val="#ppt_h"/>
                                          </p:val>
                                        </p:tav>
                                      </p:tavLst>
                                    </p:anim>
                                    <p:animEffect transition="in" filter="fade">
                                      <p:cBhvr>
                                        <p:cTn id="35" dur="500"/>
                                        <p:tgtEl>
                                          <p:spTgt spid="6"/>
                                        </p:tgtEl>
                                      </p:cBhvr>
                                    </p:animEffect>
                                  </p:childTnLst>
                                </p:cTn>
                              </p:par>
                            </p:childTnLst>
                          </p:cTn>
                        </p:par>
                        <p:par>
                          <p:cTn id="36" fill="hold">
                            <p:stCondLst>
                              <p:cond delay="500"/>
                            </p:stCondLst>
                            <p:childTnLst>
                              <p:par>
                                <p:cTn id="37" presetClass="entr"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strVal val="0"/>
                                          </p:val>
                                        </p:tav>
                                        <p:tav tm="100000">
                                          <p:val>
                                            <p:strVal val="#ppt_w"/>
                                          </p:val>
                                        </p:tav>
                                      </p:tavLst>
                                    </p:anim>
                                    <p:anim calcmode="lin" valueType="num">
                                      <p:cBhvr>
                                        <p:cTn id="40" dur="500" fill="hold"/>
                                        <p:tgtEl>
                                          <p:spTgt spid="10"/>
                                        </p:tgtEl>
                                        <p:attrNameLst>
                                          <p:attrName>ppt_h</p:attrName>
                                        </p:attrNameLst>
                                      </p:cBhvr>
                                      <p:tavLst>
                                        <p:tav tm="0">
                                          <p:val>
                                            <p:strVal val="0"/>
                                          </p:val>
                                        </p:tav>
                                        <p:tav tm="100000">
                                          <p:val>
                                            <p:strVal val="#ppt_h"/>
                                          </p:val>
                                        </p:tav>
                                      </p:tavLst>
                                    </p:anim>
                                    <p:animEffect transition="in" filter="fade">
                                      <p:cBhvr>
                                        <p:cTn id="4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name="page51">
    <p:spTree>
      <p:nvGrpSpPr>
        <p:cNvPr id="1" name=""/>
        <p:cNvGrpSpPr/>
        <p:nvPr/>
      </p:nvGrpSpPr>
      <p:grpSpPr>
        <a:xfrm>
          <a:off x="0" y="0"/>
          <a:ext cx="0" cy="0"/>
          <a:chOff x="0" y="0"/>
          <a:chExt cx="0" cy="0"/>
        </a:xfrm>
      </p:grpSpPr>
      <p:grpSp>
        <p:nvGrpSpPr>
          <p:cNvPr id="2" name="Grup 13"/>
          <p:cNvGrpSpPr/>
          <p:nvPr/>
        </p:nvGrpSpPr>
        <p:grpSpPr>
          <a:xfrm>
            <a:off x="2750400" y="160560"/>
            <a:ext cx="7745760" cy="906119"/>
            <a:chOff x="2750400" y="160560"/>
            <a:chExt cx="7745760" cy="906119"/>
          </a:xfrm>
        </p:grpSpPr>
        <p:sp>
          <p:nvSpPr>
            <p:cNvPr id="3" name="Yuvarlatılmış Dikdörtgen 14"/>
            <p:cNvSpPr/>
            <p:nvPr/>
          </p:nvSpPr>
          <p:spPr>
            <a:xfrm>
              <a:off x="2750400" y="16056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4" name="Yuvarlatılmış Dikdörtgen 4"/>
            <p:cNvSpPr/>
            <p:nvPr/>
          </p:nvSpPr>
          <p:spPr>
            <a:xfrm>
              <a:off x="2787120" y="19188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6 YAŞ VE ALTI ÇOCUKLARDA DİŞ FIRÇALAMA</a:t>
              </a:r>
            </a:p>
          </p:txBody>
        </p:sp>
      </p:grpSp>
      <p:sp>
        <p:nvSpPr>
          <p:cNvPr id="5" name="Dikdörtgen 1"/>
          <p:cNvSpPr/>
          <p:nvPr/>
        </p:nvSpPr>
        <p:spPr>
          <a:xfrm>
            <a:off x="1393199" y="1229759"/>
            <a:ext cx="10286640" cy="4753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0">
            <a:solidFill>
              <a:srgbClr val="C60000"/>
            </a:solidFill>
            <a:prstDash val="solid"/>
          </a:ln>
        </p:spPr>
        <p:txBody>
          <a:bodyPr vert="horz" wrap="square" lIns="90000" tIns="45000" rIns="90000" bIns="45000" anchor="t" anchorCtr="0" compatLnSpc="0">
            <a:spAutoFit/>
          </a:bodyPr>
          <a:lstStyle/>
          <a:p>
            <a:pPr marL="0" marR="0" lvl="0" indent="0" algn="just" rtl="0" hangingPunct="1">
              <a:lnSpc>
                <a:spcPct val="100000"/>
              </a:lnSpc>
              <a:spcBef>
                <a:spcPts val="0"/>
              </a:spcBef>
              <a:spcAft>
                <a:spcPts val="0"/>
              </a:spcAft>
              <a:buNone/>
              <a:tabLst/>
              <a:defRPr sz="1800"/>
            </a:pPr>
            <a:r>
              <a:rPr lang="tr-TR" sz="1800" b="1" i="0" u="none" strike="noStrike" kern="1200" spc="0">
                <a:ln>
                  <a:noFill/>
                </a:ln>
                <a:solidFill>
                  <a:srgbClr val="000000"/>
                </a:solidFill>
                <a:latin typeface="Calibri" pitchFamily="18"/>
                <a:ea typeface="Microsoft YaHei" pitchFamily="2"/>
                <a:cs typeface="Mangal" pitchFamily="2"/>
              </a:rPr>
              <a:t>ÇOCUKLARIN DİŞLERİNİN  NASIL FIRÇALANACAĞINA AİT NOTLAR</a:t>
            </a:r>
          </a:p>
          <a:p>
            <a:pPr marL="0" marR="0" lvl="0" indent="0" algn="just" rtl="0" hangingPunct="1">
              <a:lnSpc>
                <a:spcPct val="100000"/>
              </a:lnSpc>
              <a:spcBef>
                <a:spcPts val="0"/>
              </a:spcBef>
              <a:spcAft>
                <a:spcPts val="0"/>
              </a:spcAft>
              <a:buNone/>
              <a:tabLst/>
              <a:defRPr sz="1800"/>
            </a:pPr>
            <a:r>
              <a:rPr lang="tr-TR" sz="1800" b="1" i="0" u="none" strike="noStrike" kern="1200" spc="0">
                <a:ln>
                  <a:noFill/>
                </a:ln>
                <a:solidFill>
                  <a:srgbClr val="000000"/>
                </a:solidFill>
                <a:latin typeface="Calibri" pitchFamily="18"/>
                <a:ea typeface="Microsoft YaHei" pitchFamily="2"/>
                <a:cs typeface="Mangal" pitchFamily="2"/>
              </a:rPr>
              <a:t>Çocuklarda dişler fırçalanırken;</a:t>
            </a:r>
          </a:p>
          <a:p>
            <a:pPr marL="0" marR="0" lvl="0" indent="0" algn="just" rtl="0" hangingPunct="1">
              <a:lnSpc>
                <a:spcPct val="100000"/>
              </a:lnSpc>
              <a:spcBef>
                <a:spcPts val="0"/>
              </a:spcBef>
              <a:spcAft>
                <a:spcPts val="0"/>
              </a:spcAft>
              <a:buNone/>
              <a:tabLst/>
              <a:defRPr sz="1800"/>
            </a:pPr>
            <a:endParaRPr lang="tr-TR" sz="1800" b="1" i="0" u="none" strike="noStrike" kern="1200" spc="0">
              <a:ln>
                <a:noFill/>
              </a:ln>
              <a:solidFill>
                <a:srgbClr val="000000"/>
              </a:solidFill>
              <a:latin typeface="Calibri" pitchFamily="18"/>
              <a:ea typeface="Microsoft YaHei" pitchFamily="2"/>
              <a:cs typeface="Mangal" pitchFamily="2"/>
            </a:endParaRPr>
          </a:p>
          <a:p>
            <a:pPr marL="0" marR="0" lvl="0" indent="0" algn="just" rtl="0" hangingPunct="1">
              <a:lnSpc>
                <a:spcPct val="100000"/>
              </a:lnSpc>
              <a:spcBef>
                <a:spcPts val="0"/>
              </a:spcBef>
              <a:spcAft>
                <a:spcPts val="0"/>
              </a:spcAft>
              <a:buNone/>
              <a:tabLst/>
              <a:defRPr sz="1800"/>
            </a:pPr>
            <a:r>
              <a:rPr lang="tr-TR" sz="1800" b="1" i="0" u="none" strike="noStrike" kern="1200" spc="0">
                <a:ln>
                  <a:noFill/>
                </a:ln>
                <a:solidFill>
                  <a:srgbClr val="000000"/>
                </a:solidFill>
                <a:latin typeface="Calibri" pitchFamily="18"/>
                <a:ea typeface="Microsoft YaHei" pitchFamily="2"/>
                <a:cs typeface="Mangal" pitchFamily="2"/>
              </a:rPr>
              <a:t>1-Yanağa bakan dış yüzeyler: Dişlerin yanak tarafı sağ, sağ orta, sol sol orta ve ön bölge olarak 5 bölümde fırçalanabilir Her bölümde 10 fırça hareketi yapılır.</a:t>
            </a:r>
          </a:p>
          <a:p>
            <a:pPr marL="0" marR="0" lvl="0" indent="0" algn="just" rtl="0" hangingPunct="1">
              <a:lnSpc>
                <a:spcPct val="100000"/>
              </a:lnSpc>
              <a:spcBef>
                <a:spcPts val="0"/>
              </a:spcBef>
              <a:spcAft>
                <a:spcPts val="0"/>
              </a:spcAft>
              <a:buNone/>
              <a:tabLst/>
              <a:defRPr sz="1800"/>
            </a:pPr>
            <a:r>
              <a:rPr lang="tr-TR" sz="1800" b="1" i="0" u="none" strike="noStrike" kern="1200" spc="0">
                <a:ln>
                  <a:noFill/>
                </a:ln>
                <a:solidFill>
                  <a:srgbClr val="000000"/>
                </a:solidFill>
                <a:latin typeface="Calibri" pitchFamily="18"/>
                <a:ea typeface="Microsoft YaHei" pitchFamily="2"/>
                <a:cs typeface="Mangal" pitchFamily="2"/>
              </a:rPr>
              <a:t>Bunun için ağız kapatılır, fırça sağ yanak ve dişler arasına yerleştirilir, yuvarlaklar çizerek arkadan öne doğru kaydırılır. Sonra ön dişlere de aynı işlem yapılır. Son olarak fırça sol yanak ve dişler arasına yerleştirir, yuvarlaklar çizerek ön dişlere doğru kaydırılır.</a:t>
            </a:r>
          </a:p>
          <a:p>
            <a:pPr marL="0" marR="0" lvl="0" indent="0" algn="just" rtl="0" hangingPunct="1">
              <a:lnSpc>
                <a:spcPct val="100000"/>
              </a:lnSpc>
              <a:spcBef>
                <a:spcPts val="0"/>
              </a:spcBef>
              <a:spcAft>
                <a:spcPts val="0"/>
              </a:spcAft>
              <a:buNone/>
              <a:tabLst/>
              <a:defRPr sz="1800"/>
            </a:pPr>
            <a:endParaRPr lang="tr-TR" sz="1800" b="1" i="0" u="none" strike="noStrike" kern="1200" spc="0">
              <a:ln>
                <a:noFill/>
              </a:ln>
              <a:solidFill>
                <a:srgbClr val="000000"/>
              </a:solidFill>
              <a:latin typeface="Calibri" pitchFamily="18"/>
              <a:ea typeface="Microsoft YaHei" pitchFamily="2"/>
              <a:cs typeface="Mangal" pitchFamily="2"/>
            </a:endParaRPr>
          </a:p>
          <a:p>
            <a:pPr marL="0" marR="0" lvl="0" indent="0" algn="just" rtl="0" hangingPunct="1">
              <a:lnSpc>
                <a:spcPct val="100000"/>
              </a:lnSpc>
              <a:spcBef>
                <a:spcPts val="0"/>
              </a:spcBef>
              <a:spcAft>
                <a:spcPts val="0"/>
              </a:spcAft>
              <a:buNone/>
              <a:tabLst/>
              <a:defRPr sz="1800"/>
            </a:pPr>
            <a:r>
              <a:rPr lang="tr-TR" sz="1800" b="1" i="0" u="none" strike="noStrike" kern="1200" spc="0">
                <a:ln>
                  <a:noFill/>
                </a:ln>
                <a:solidFill>
                  <a:srgbClr val="000000"/>
                </a:solidFill>
                <a:latin typeface="Calibri" pitchFamily="18"/>
                <a:ea typeface="Microsoft YaHei" pitchFamily="2"/>
                <a:cs typeface="Mangal" pitchFamily="2"/>
              </a:rPr>
              <a:t>2-Dile bakan iç yüzeyler: Dişlerin dile bakan iç yüzeyleri üstte sağ, sol, ön bölge, altta sağ, sol, ön bölge olarak 6 bölümde fırçalanabilir. Her bölümde 10 fırça hareketi yapılır. Ağız  açılır, fırça dişetlerinden dişe ve dışarı doğru hareket ettirilir. (Tıpkı süpürür gibi) Ön dişlerin iç yüzeylerini fırçalarken fırça dik tutulur.</a:t>
            </a:r>
          </a:p>
          <a:p>
            <a:pPr marL="0" marR="0" lvl="0" indent="0" algn="just" rtl="0" hangingPunct="1">
              <a:lnSpc>
                <a:spcPct val="100000"/>
              </a:lnSpc>
              <a:spcBef>
                <a:spcPts val="0"/>
              </a:spcBef>
              <a:spcAft>
                <a:spcPts val="0"/>
              </a:spcAft>
              <a:buNone/>
              <a:tabLst/>
              <a:defRPr sz="1800"/>
            </a:pPr>
            <a:endParaRPr lang="tr-TR" sz="1800" b="1" i="0" u="none" strike="noStrike" kern="1200" spc="0">
              <a:ln>
                <a:noFill/>
              </a:ln>
              <a:solidFill>
                <a:srgbClr val="000000"/>
              </a:solidFill>
              <a:latin typeface="Calibri" pitchFamily="18"/>
              <a:ea typeface="Microsoft YaHei" pitchFamily="2"/>
              <a:cs typeface="Mangal" pitchFamily="2"/>
            </a:endParaRPr>
          </a:p>
          <a:p>
            <a:pPr marL="0" marR="0" lvl="0" indent="0" algn="just" rtl="0" hangingPunct="1">
              <a:lnSpc>
                <a:spcPct val="100000"/>
              </a:lnSpc>
              <a:spcBef>
                <a:spcPts val="0"/>
              </a:spcBef>
              <a:spcAft>
                <a:spcPts val="0"/>
              </a:spcAft>
              <a:buNone/>
              <a:tabLst/>
              <a:defRPr sz="1800"/>
            </a:pPr>
            <a:r>
              <a:rPr lang="tr-TR" sz="1800" b="1" i="0" u="none" strike="noStrike" kern="1200" spc="0">
                <a:ln>
                  <a:noFill/>
                </a:ln>
                <a:solidFill>
                  <a:srgbClr val="000000"/>
                </a:solidFill>
                <a:latin typeface="Calibri" pitchFamily="18"/>
                <a:ea typeface="Microsoft YaHei" pitchFamily="2"/>
                <a:cs typeface="Mangal" pitchFamily="2"/>
              </a:rPr>
              <a:t>3-Besinleri çiğnerken birbirine temas eden çiğneyici yüzeyler: Dişlerin çiğneyici yüzeylerini altta sağ ve sol, üstte sağ ve sol olmak üzere 4 bölümde fırçalanabilir. Her bölümde 10 fırça hareketi yapılır. Ağız açılır. Önce alt sağ bölümden başlanır. Fırça dişlerin girintileri çok olan çiğneyici yüzeyine yerleştirilir. Ve ileri geri hareket ettirilir. (Tıpkı tren gibi.)</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page34">
    <p:spTree>
      <p:nvGrpSpPr>
        <p:cNvPr id="1" name=""/>
        <p:cNvGrpSpPr/>
        <p:nvPr/>
      </p:nvGrpSpPr>
      <p:grpSpPr>
        <a:xfrm>
          <a:off x="0" y="0"/>
          <a:ext cx="0" cy="0"/>
          <a:chOff x="0" y="0"/>
          <a:chExt cx="0" cy="0"/>
        </a:xfrm>
      </p:grpSpPr>
      <p:grpSp>
        <p:nvGrpSpPr>
          <p:cNvPr id="2" name="Grup 13"/>
          <p:cNvGrpSpPr/>
          <p:nvPr/>
        </p:nvGrpSpPr>
        <p:grpSpPr>
          <a:xfrm>
            <a:off x="2750400" y="160560"/>
            <a:ext cx="7745760" cy="906119"/>
            <a:chOff x="2750400" y="160560"/>
            <a:chExt cx="7745760" cy="906119"/>
          </a:xfrm>
        </p:grpSpPr>
        <p:sp>
          <p:nvSpPr>
            <p:cNvPr id="3" name="Yuvarlatılmış Dikdörtgen 14"/>
            <p:cNvSpPr/>
            <p:nvPr/>
          </p:nvSpPr>
          <p:spPr>
            <a:xfrm>
              <a:off x="2750400" y="16056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4" name="Yuvarlatılmış Dikdörtgen 4"/>
            <p:cNvSpPr/>
            <p:nvPr/>
          </p:nvSpPr>
          <p:spPr>
            <a:xfrm>
              <a:off x="2787120" y="19188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DİŞLER NASIL ÇÜRÜR ?</a:t>
              </a:r>
            </a:p>
          </p:txBody>
        </p:sp>
      </p:grpSp>
      <p:pic>
        <p:nvPicPr>
          <p:cNvPr id="5" name="Picture 2"/>
          <p:cNvPicPr>
            <a:picLocks noChangeAspect="1"/>
          </p:cNvPicPr>
          <p:nvPr/>
        </p:nvPicPr>
        <p:blipFill>
          <a:blip r:embed="rId3">
            <a:lum/>
            <a:alphaModFix/>
          </a:blip>
          <a:srcRect/>
          <a:stretch>
            <a:fillRect/>
          </a:stretch>
        </p:blipFill>
        <p:spPr>
          <a:xfrm>
            <a:off x="5145120" y="1177560"/>
            <a:ext cx="3906360" cy="2990520"/>
          </a:xfrm>
          <a:prstGeom prst="rect">
            <a:avLst/>
          </a:prstGeom>
          <a:noFill/>
          <a:ln>
            <a:noFill/>
          </a:ln>
        </p:spPr>
      </p:pic>
      <p:sp>
        <p:nvSpPr>
          <p:cNvPr id="6" name="Dikdörtgen 7"/>
          <p:cNvSpPr/>
          <p:nvPr/>
        </p:nvSpPr>
        <p:spPr>
          <a:xfrm>
            <a:off x="6594480" y="3982680"/>
            <a:ext cx="5597279" cy="28720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457200" marR="0" lvl="0" indent="0" algn="l" rtl="0" hangingPunct="1">
              <a:lnSpc>
                <a:spcPct val="100000"/>
              </a:lnSpc>
              <a:spcBef>
                <a:spcPts val="0"/>
              </a:spcBef>
              <a:spcAft>
                <a:spcPts val="0"/>
              </a:spcAft>
              <a:buNone/>
              <a:tabLst/>
              <a:defRPr sz="1800"/>
            </a:pPr>
            <a:r>
              <a:rPr lang="tr-TR" sz="2000" b="0" i="0" u="none" strike="noStrike" kern="1200" spc="0">
                <a:ln>
                  <a:noFill/>
                </a:ln>
                <a:solidFill>
                  <a:srgbClr val="000000"/>
                </a:solidFill>
                <a:latin typeface="Comic Sans MS" pitchFamily="66"/>
                <a:ea typeface="Microsoft YaHei" pitchFamily="2"/>
                <a:cs typeface="Arial" pitchFamily="34"/>
              </a:rPr>
              <a:t>	</a:t>
            </a:r>
            <a:r>
              <a:rPr lang="tr-TR" sz="2000" b="1" i="0" u="sng" strike="noStrike" kern="1200" spc="0">
                <a:ln>
                  <a:noFill/>
                </a:ln>
                <a:solidFill>
                  <a:srgbClr val="000000"/>
                </a:solidFill>
                <a:uFillTx/>
                <a:latin typeface="Comic Sans MS" pitchFamily="66"/>
                <a:ea typeface="Microsoft YaHei" pitchFamily="2"/>
                <a:cs typeface="Arial" pitchFamily="34"/>
              </a:rPr>
              <a:t>Bu süreçte</a:t>
            </a:r>
          </a:p>
          <a:p>
            <a:pPr marL="457200" marR="0" lvl="0" indent="0" algn="l" rtl="0" hangingPunct="1">
              <a:lnSpc>
                <a:spcPct val="100000"/>
              </a:lnSpc>
              <a:spcBef>
                <a:spcPts val="0"/>
              </a:spcBef>
              <a:spcAft>
                <a:spcPts val="0"/>
              </a:spcAft>
              <a:buNone/>
              <a:tabLst/>
              <a:defRPr sz="1800"/>
            </a:pPr>
            <a:endParaRPr lang="tr-TR" sz="1200" b="1" i="0" u="sng" strike="noStrike" kern="1200" spc="0">
              <a:ln>
                <a:noFill/>
              </a:ln>
              <a:solidFill>
                <a:srgbClr val="000000"/>
              </a:solidFill>
              <a:uFillTx/>
              <a:latin typeface="Comic Sans MS" pitchFamily="66"/>
              <a:ea typeface="Microsoft YaHei" pitchFamily="2"/>
              <a:cs typeface="Arial" pitchFamily="34"/>
            </a:endParaRPr>
          </a:p>
          <a:p>
            <a:pPr marL="457200" marR="0" lvl="0" indent="0" algn="l" rtl="0" hangingPunct="1">
              <a:lnSpc>
                <a:spcPct val="100000"/>
              </a:lnSpc>
              <a:spcBef>
                <a:spcPts val="0"/>
              </a:spcBef>
              <a:spcAft>
                <a:spcPts val="0"/>
              </a:spcAft>
              <a:buNone/>
              <a:tabLst/>
              <a:defRPr sz="1800"/>
            </a:pPr>
            <a:r>
              <a:rPr lang="tr-TR" sz="2000" b="0" i="0" u="none" strike="noStrike" kern="1200" spc="0">
                <a:ln>
                  <a:noFill/>
                </a:ln>
                <a:solidFill>
                  <a:srgbClr val="000000"/>
                </a:solidFill>
                <a:latin typeface="Comic Sans MS" pitchFamily="66"/>
                <a:ea typeface="Microsoft YaHei" pitchFamily="2"/>
                <a:cs typeface="Arial" pitchFamily="34"/>
              </a:rPr>
              <a:t>	Bakteriyel enfeksiyon ve geçiş,</a:t>
            </a:r>
          </a:p>
          <a:p>
            <a:pPr marL="457200" marR="0" lvl="0" indent="0" algn="l" rtl="0" hangingPunct="1">
              <a:lnSpc>
                <a:spcPct val="100000"/>
              </a:lnSpc>
              <a:spcBef>
                <a:spcPts val="0"/>
              </a:spcBef>
              <a:spcAft>
                <a:spcPts val="0"/>
              </a:spcAft>
              <a:buNone/>
              <a:tabLst/>
              <a:defRPr sz="1800"/>
            </a:pPr>
            <a:r>
              <a:rPr lang="tr-TR" sz="2000" b="0" i="0" u="none" strike="noStrike" kern="1200" spc="0">
                <a:ln>
                  <a:noFill/>
                </a:ln>
                <a:solidFill>
                  <a:srgbClr val="000000"/>
                </a:solidFill>
                <a:latin typeface="Comic Sans MS" pitchFamily="66"/>
                <a:ea typeface="Microsoft YaHei" pitchFamily="2"/>
                <a:cs typeface="Arial" pitchFamily="34"/>
              </a:rPr>
              <a:t>	Kazanılan enfeksiyona hassasiyet,</a:t>
            </a:r>
          </a:p>
          <a:p>
            <a:pPr marL="457200" marR="0" lvl="0" indent="0" algn="l" rtl="0" hangingPunct="1">
              <a:lnSpc>
                <a:spcPct val="100000"/>
              </a:lnSpc>
              <a:spcBef>
                <a:spcPts val="0"/>
              </a:spcBef>
              <a:spcAft>
                <a:spcPts val="0"/>
              </a:spcAft>
              <a:buNone/>
              <a:tabLst/>
              <a:defRPr sz="1800"/>
            </a:pPr>
            <a:r>
              <a:rPr lang="tr-TR" sz="2000" b="0" i="0" u="none" strike="noStrike" kern="1200" spc="0">
                <a:ln>
                  <a:noFill/>
                </a:ln>
                <a:solidFill>
                  <a:srgbClr val="000000"/>
                </a:solidFill>
                <a:latin typeface="Comic Sans MS" pitchFamily="66"/>
                <a:ea typeface="Microsoft YaHei" pitchFamily="2"/>
                <a:cs typeface="Arial" pitchFamily="34"/>
              </a:rPr>
              <a:t>	Diyet alışkanlıkları,</a:t>
            </a:r>
          </a:p>
          <a:p>
            <a:pPr marL="457200" marR="0" lvl="0" indent="0" algn="l" rtl="0" hangingPunct="1">
              <a:lnSpc>
                <a:spcPct val="100000"/>
              </a:lnSpc>
              <a:spcBef>
                <a:spcPts val="0"/>
              </a:spcBef>
              <a:spcAft>
                <a:spcPts val="0"/>
              </a:spcAft>
              <a:buNone/>
              <a:tabLst/>
              <a:defRPr sz="1800"/>
            </a:pPr>
            <a:r>
              <a:rPr lang="tr-TR" sz="2000" b="0" i="0" u="none" strike="noStrike" kern="1200" spc="0">
                <a:ln>
                  <a:noFill/>
                </a:ln>
                <a:solidFill>
                  <a:srgbClr val="000000"/>
                </a:solidFill>
                <a:latin typeface="Comic Sans MS" pitchFamily="66"/>
                <a:ea typeface="Microsoft YaHei" pitchFamily="2"/>
                <a:cs typeface="Arial" pitchFamily="34"/>
              </a:rPr>
              <a:t>	Hijyen alışkanlıkları,</a:t>
            </a:r>
          </a:p>
          <a:p>
            <a:pPr marL="457200" marR="0" lvl="0" indent="0" algn="l" rtl="0" hangingPunct="1">
              <a:lnSpc>
                <a:spcPct val="100000"/>
              </a:lnSpc>
              <a:spcBef>
                <a:spcPts val="0"/>
              </a:spcBef>
              <a:spcAft>
                <a:spcPts val="0"/>
              </a:spcAft>
              <a:buNone/>
              <a:tabLst/>
              <a:defRPr sz="1800"/>
            </a:pPr>
            <a:r>
              <a:rPr lang="tr-TR" sz="2000" b="0" i="0" u="none" strike="noStrike" kern="1200" spc="0">
                <a:ln>
                  <a:noFill/>
                </a:ln>
                <a:solidFill>
                  <a:srgbClr val="000000"/>
                </a:solidFill>
                <a:latin typeface="Comic Sans MS" pitchFamily="66"/>
                <a:ea typeface="Microsoft YaHei" pitchFamily="2"/>
                <a:cs typeface="Arial" pitchFamily="34"/>
              </a:rPr>
              <a:t>	Florür etkileşimi,</a:t>
            </a:r>
          </a:p>
          <a:p>
            <a:pPr marL="457200" marR="0" lvl="0" indent="0" algn="l" rtl="0" hangingPunct="1">
              <a:lnSpc>
                <a:spcPct val="100000"/>
              </a:lnSpc>
              <a:spcBef>
                <a:spcPts val="0"/>
              </a:spcBef>
              <a:spcAft>
                <a:spcPts val="0"/>
              </a:spcAft>
              <a:buNone/>
              <a:tabLst/>
              <a:defRPr sz="1800"/>
            </a:pPr>
            <a:r>
              <a:rPr lang="tr-TR" sz="2000" b="0" i="0" u="none" strike="noStrike" kern="1200" spc="0">
                <a:ln>
                  <a:noFill/>
                </a:ln>
                <a:solidFill>
                  <a:srgbClr val="000000"/>
                </a:solidFill>
                <a:latin typeface="Comic Sans MS" pitchFamily="66"/>
                <a:ea typeface="Microsoft YaHei" pitchFamily="2"/>
                <a:cs typeface="Arial" pitchFamily="34"/>
              </a:rPr>
              <a:t>	Aile hikayesi ve dinamikleri.</a:t>
            </a:r>
          </a:p>
          <a:p>
            <a:pPr marL="457200" marR="0" lvl="0" indent="0" algn="l" rtl="0" hangingPunct="1">
              <a:lnSpc>
                <a:spcPct val="100000"/>
              </a:lnSpc>
              <a:spcBef>
                <a:spcPts val="0"/>
              </a:spcBef>
              <a:spcAft>
                <a:spcPts val="0"/>
              </a:spcAft>
              <a:buNone/>
              <a:tabLst/>
              <a:defRPr sz="1800"/>
            </a:pPr>
            <a:endParaRPr lang="tr-TR" sz="1050" b="0" i="0" u="none" strike="noStrike" kern="1200" spc="0">
              <a:ln>
                <a:noFill/>
              </a:ln>
              <a:solidFill>
                <a:srgbClr val="000000"/>
              </a:solidFill>
              <a:latin typeface="Comic Sans MS" pitchFamily="66"/>
              <a:ea typeface="Microsoft YaHei" pitchFamily="2"/>
              <a:cs typeface="Arial" pitchFamily="34"/>
            </a:endParaRPr>
          </a:p>
          <a:p>
            <a:pPr marL="457200" marR="0" lvl="0" indent="0" algn="l" rtl="0" hangingPunct="1">
              <a:lnSpc>
                <a:spcPct val="100000"/>
              </a:lnSpc>
              <a:spcBef>
                <a:spcPts val="0"/>
              </a:spcBef>
              <a:spcAft>
                <a:spcPts val="0"/>
              </a:spcAft>
              <a:buNone/>
              <a:tabLst/>
              <a:defRPr sz="1800"/>
            </a:pPr>
            <a:r>
              <a:rPr lang="tr-TR" sz="2000" b="0" i="0" u="none" strike="noStrike" kern="1200" spc="0">
                <a:ln>
                  <a:noFill/>
                </a:ln>
                <a:solidFill>
                  <a:srgbClr val="000000"/>
                </a:solidFill>
                <a:latin typeface="Comic Sans MS" pitchFamily="66"/>
                <a:ea typeface="Microsoft YaHei" pitchFamily="2"/>
                <a:cs typeface="Arial" pitchFamily="34"/>
              </a:rPr>
              <a:t>       etkilidir.</a:t>
            </a:r>
          </a:p>
        </p:txBody>
      </p:sp>
      <p:sp>
        <p:nvSpPr>
          <p:cNvPr id="7" name="Dikdörtgen 8"/>
          <p:cNvSpPr/>
          <p:nvPr/>
        </p:nvSpPr>
        <p:spPr>
          <a:xfrm>
            <a:off x="2787480" y="4414680"/>
            <a:ext cx="4660560" cy="2832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r>
              <a:rPr lang="tr-TR" sz="3200" b="1" i="0" u="sng" strike="noStrike" kern="1200" spc="0">
                <a:ln>
                  <a:noFill/>
                </a:ln>
                <a:solidFill>
                  <a:srgbClr val="000000"/>
                </a:solidFill>
                <a:uFillTx/>
                <a:latin typeface="Comic Sans MS" pitchFamily="66"/>
                <a:ea typeface="Microsoft YaHei" pitchFamily="2"/>
                <a:cs typeface="Arial" pitchFamily="34"/>
              </a:rPr>
              <a:t>Çürük gelişimi</a:t>
            </a:r>
          </a:p>
          <a:p>
            <a:pPr marL="0" marR="0" lvl="0" indent="0" algn="ctr" rtl="0" hangingPunct="1">
              <a:lnSpc>
                <a:spcPct val="100000"/>
              </a:lnSpc>
              <a:spcBef>
                <a:spcPts val="0"/>
              </a:spcBef>
              <a:spcAft>
                <a:spcPts val="0"/>
              </a:spcAft>
              <a:buNone/>
              <a:tabLst/>
              <a:defRPr sz="1800"/>
            </a:pPr>
            <a:r>
              <a:rPr lang="tr-TR" sz="3200" b="1" i="0" u="sng" strike="noStrike" kern="1200" spc="0">
                <a:ln>
                  <a:noFill/>
                </a:ln>
                <a:solidFill>
                  <a:srgbClr val="000000"/>
                </a:solidFill>
                <a:uFillTx/>
                <a:latin typeface="Comic Sans MS" pitchFamily="66"/>
                <a:ea typeface="Microsoft YaHei" pitchFamily="2"/>
                <a:cs typeface="Arial" pitchFamily="34"/>
              </a:rPr>
              <a:t>dinamik bir</a:t>
            </a:r>
          </a:p>
          <a:p>
            <a:pPr marL="0" marR="0" lvl="0" indent="0" algn="ctr" rtl="0" hangingPunct="1">
              <a:lnSpc>
                <a:spcPct val="100000"/>
              </a:lnSpc>
              <a:spcBef>
                <a:spcPts val="0"/>
              </a:spcBef>
              <a:spcAft>
                <a:spcPts val="0"/>
              </a:spcAft>
              <a:buNone/>
              <a:tabLst/>
              <a:defRPr sz="1800"/>
            </a:pPr>
            <a:r>
              <a:rPr lang="tr-TR" sz="3200" b="1" i="0" u="sng" strike="noStrike" kern="1200" spc="0">
                <a:ln>
                  <a:noFill/>
                </a:ln>
                <a:solidFill>
                  <a:srgbClr val="000000"/>
                </a:solidFill>
                <a:uFillTx/>
                <a:latin typeface="Comic Sans MS" pitchFamily="66"/>
                <a:ea typeface="Microsoft YaHei" pitchFamily="2"/>
                <a:cs typeface="Arial" pitchFamily="34"/>
              </a:rPr>
              <a:t>süreçtir.</a:t>
            </a:r>
          </a:p>
          <a:p>
            <a:pPr marL="0" marR="0" lvl="0" indent="0" algn="l" rtl="0" hangingPunct="1">
              <a:lnSpc>
                <a:spcPct val="100000"/>
              </a:lnSpc>
              <a:spcBef>
                <a:spcPts val="0"/>
              </a:spcBef>
              <a:spcAft>
                <a:spcPts val="0"/>
              </a:spcAft>
              <a:buNone/>
              <a:tabLst/>
              <a:defRPr sz="1800"/>
            </a:pPr>
            <a:endParaRPr lang="tr-TR" sz="3200" b="1" i="0" u="sng" strike="noStrike" kern="1200" spc="0">
              <a:ln>
                <a:noFill/>
              </a:ln>
              <a:solidFill>
                <a:srgbClr val="000000"/>
              </a:solidFill>
              <a:uFillTx/>
              <a:latin typeface="Comic Sans MS" pitchFamily="66"/>
              <a:ea typeface="Microsoft YaHei" pitchFamily="2"/>
              <a:cs typeface="Arial" pitchFamily="34"/>
            </a:endParaRPr>
          </a:p>
          <a:p>
            <a:pPr marL="457200" marR="0" lvl="0" indent="0" algn="l" rtl="0" hangingPunct="1">
              <a:lnSpc>
                <a:spcPct val="100000"/>
              </a:lnSpc>
              <a:spcBef>
                <a:spcPts val="0"/>
              </a:spcBef>
              <a:spcAft>
                <a:spcPts val="0"/>
              </a:spcAft>
              <a:buNone/>
              <a:tabLst/>
              <a:defRPr sz="1800"/>
            </a:pPr>
            <a:r>
              <a:rPr lang="tr-TR" sz="3200" b="0" i="0" u="none" strike="noStrike" kern="1200" spc="0">
                <a:ln>
                  <a:noFill/>
                </a:ln>
                <a:solidFill>
                  <a:srgbClr val="000000"/>
                </a:solidFill>
                <a:latin typeface="Comic Sans MS" pitchFamily="66"/>
                <a:ea typeface="Microsoft YaHei" pitchFamily="2"/>
                <a:cs typeface="Arial" pitchFamily="34"/>
              </a:rPr>
              <a:t>	</a:t>
            </a:r>
          </a:p>
          <a:p>
            <a:pPr marL="457200" marR="0" lvl="0" indent="0" algn="l" rtl="0" hangingPunct="1">
              <a:lnSpc>
                <a:spcPct val="100000"/>
              </a:lnSpc>
              <a:spcBef>
                <a:spcPts val="0"/>
              </a:spcBef>
              <a:spcAft>
                <a:spcPts val="0"/>
              </a:spcAft>
              <a:buNone/>
              <a:tabLst/>
              <a:defRPr sz="1800"/>
            </a:pPr>
            <a:r>
              <a:rPr lang="tr-TR" sz="2000" b="0" i="0" u="none" strike="noStrike" kern="1200" spc="0">
                <a:ln>
                  <a:noFill/>
                </a:ln>
                <a:solidFill>
                  <a:srgbClr val="000000"/>
                </a:solidFill>
                <a:latin typeface="Comic Sans MS" pitchFamily="66"/>
                <a:ea typeface="Microsoft YaHei" pitchFamily="2"/>
                <a:cs typeface="Arial" pitchFamily="34"/>
              </a:rPr>
              <a:t>	</a:t>
            </a:r>
          </a:p>
        </p:txBody>
      </p:sp>
      <p:sp>
        <p:nvSpPr>
          <p:cNvPr id="8" name="Metin kutusu 9"/>
          <p:cNvSpPr/>
          <p:nvPr/>
        </p:nvSpPr>
        <p:spPr>
          <a:xfrm>
            <a:off x="3430440" y="2043000"/>
            <a:ext cx="1664999" cy="1187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r>
              <a:rPr lang="tr-TR" sz="1800" b="0" i="0" u="none" strike="noStrike" kern="1200" spc="0">
                <a:ln>
                  <a:noFill/>
                </a:ln>
                <a:solidFill>
                  <a:srgbClr val="000000"/>
                </a:solidFill>
                <a:latin typeface="Comic Sans MS" pitchFamily="66"/>
                <a:ea typeface="Microsoft YaHei" pitchFamily="2"/>
                <a:cs typeface="Arial" pitchFamily="34"/>
              </a:rPr>
              <a:t>Çürük oluşumu için gerekli faktörler</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0"/>
                                          </p:val>
                                        </p:tav>
                                        <p:tav tm="100000">
                                          <p:val>
                                            <p:strVal val="#ppt_w"/>
                                          </p:val>
                                        </p:tav>
                                      </p:tavLst>
                                    </p:anim>
                                    <p:anim calcmode="lin" valueType="num">
                                      <p:cBhvr>
                                        <p:cTn id="8" dur="500" fill="hold"/>
                                        <p:tgtEl>
                                          <p:spTgt spid="8"/>
                                        </p:tgtEl>
                                        <p:attrNameLst>
                                          <p:attrName>ppt_h</p:attrName>
                                        </p:attrNameLst>
                                      </p:cBhvr>
                                      <p:tavLst>
                                        <p:tav tm="0">
                                          <p:val>
                                            <p:strVal val="0"/>
                                          </p:val>
                                        </p:tav>
                                        <p:tav tm="100000">
                                          <p:val>
                                            <p:strVal val="#ppt_h"/>
                                          </p:val>
                                        </p:tav>
                                      </p:tavLst>
                                    </p:anim>
                                    <p:animEffect transition="in" filter="fade">
                                      <p:cBhvr>
                                        <p:cTn id="9" dur="500"/>
                                        <p:tgtEl>
                                          <p:spTgt spid="8"/>
                                        </p:tgtEl>
                                      </p:cBhvr>
                                    </p:animEffect>
                                  </p:childTnLst>
                                </p:cTn>
                              </p:par>
                              <p:par>
                                <p:cTn id="10" presetClass="entr"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strVal val="0"/>
                                          </p:val>
                                        </p:tav>
                                        <p:tav tm="100000">
                                          <p:val>
                                            <p:strVal val="#ppt_w"/>
                                          </p:val>
                                        </p:tav>
                                      </p:tavLst>
                                    </p:anim>
                                    <p:anim calcmode="lin" valueType="num">
                                      <p:cBhvr>
                                        <p:cTn id="13" dur="500" fill="hold"/>
                                        <p:tgtEl>
                                          <p:spTgt spid="5"/>
                                        </p:tgtEl>
                                        <p:attrNameLst>
                                          <p:attrName>ppt_h</p:attrName>
                                        </p:attrNameLst>
                                      </p:cBhvr>
                                      <p:tavLst>
                                        <p:tav tm="0">
                                          <p:val>
                                            <p:strVal val="0"/>
                                          </p:val>
                                        </p:tav>
                                        <p:tav tm="100000">
                                          <p:val>
                                            <p:strVal val="#ppt_h"/>
                                          </p:val>
                                        </p:tav>
                                      </p:tavLst>
                                    </p:anim>
                                    <p:animEffect transition="in" filter="fade">
                                      <p:cBhvr>
                                        <p:cTn id="14" dur="500"/>
                                        <p:tgtEl>
                                          <p:spTgt spid="5"/>
                                        </p:tgtEl>
                                      </p:cBhvr>
                                    </p:animEffect>
                                  </p:childTnLst>
                                </p:cTn>
                              </p:par>
                            </p:childTnLst>
                          </p:cTn>
                        </p:par>
                        <p:par>
                          <p:cTn id="15" fill="hold">
                            <p:stCondLst>
                              <p:cond delay="500"/>
                            </p:stCondLst>
                            <p:childTnLst>
                              <p:par>
                                <p:cTn id="16" presetClass="entr"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strVal val="0"/>
                                          </p:val>
                                        </p:tav>
                                        <p:tav tm="100000">
                                          <p:val>
                                            <p:strVal val="#ppt_w"/>
                                          </p:val>
                                        </p:tav>
                                      </p:tavLst>
                                    </p:anim>
                                    <p:anim calcmode="lin" valueType="num">
                                      <p:cBhvr>
                                        <p:cTn id="19" dur="500" fill="hold"/>
                                        <p:tgtEl>
                                          <p:spTgt spid="7"/>
                                        </p:tgtEl>
                                        <p:attrNameLst>
                                          <p:attrName>ppt_h</p:attrName>
                                        </p:attrNameLst>
                                      </p:cBhvr>
                                      <p:tavLst>
                                        <p:tav tm="0">
                                          <p:val>
                                            <p:strVal val="0"/>
                                          </p:val>
                                        </p:tav>
                                        <p:tav tm="100000">
                                          <p:val>
                                            <p:strVal val="#ppt_h"/>
                                          </p:val>
                                        </p:tav>
                                      </p:tavLst>
                                    </p:anim>
                                    <p:animEffect transition="in" filter="fade">
                                      <p:cBhvr>
                                        <p:cTn id="20" dur="500"/>
                                        <p:tgtEl>
                                          <p:spTgt spid="7"/>
                                        </p:tgtEl>
                                      </p:cBhvr>
                                    </p:animEffect>
                                  </p:childTnLst>
                                </p:cTn>
                              </p:par>
                              <p:par>
                                <p:cTn id="21" presetClass="entr"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250" fill="hold"/>
                                        <p:tgtEl>
                                          <p:spTgt spid="6"/>
                                        </p:tgtEl>
                                        <p:attrNameLst>
                                          <p:attrName>ppt_w</p:attrName>
                                        </p:attrNameLst>
                                      </p:cBhvr>
                                      <p:tavLst>
                                        <p:tav tm="0">
                                          <p:val>
                                            <p:strVal val="0"/>
                                          </p:val>
                                        </p:tav>
                                        <p:tav tm="100000">
                                          <p:val>
                                            <p:strVal val="#ppt_w"/>
                                          </p:val>
                                        </p:tav>
                                      </p:tavLst>
                                    </p:anim>
                                    <p:anim calcmode="lin" valueType="num">
                                      <p:cBhvr>
                                        <p:cTn id="24" dur="250" fill="hold"/>
                                        <p:tgtEl>
                                          <p:spTgt spid="6"/>
                                        </p:tgtEl>
                                        <p:attrNameLst>
                                          <p:attrName>ppt_h</p:attrName>
                                        </p:attrNameLst>
                                      </p:cBhvr>
                                      <p:tavLst>
                                        <p:tav tm="0">
                                          <p:val>
                                            <p:strVal val="0"/>
                                          </p:val>
                                        </p:tav>
                                        <p:tav tm="100000">
                                          <p:val>
                                            <p:strVal val="#ppt_h"/>
                                          </p:val>
                                        </p:tav>
                                      </p:tavLst>
                                    </p:anim>
                                    <p:animEffect transition="in" filter="fade">
                                      <p:cBhvr>
                                        <p:cTn id="25"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name="page35">
    <p:spTree>
      <p:nvGrpSpPr>
        <p:cNvPr id="1" name=""/>
        <p:cNvGrpSpPr/>
        <p:nvPr/>
      </p:nvGrpSpPr>
      <p:grpSpPr>
        <a:xfrm>
          <a:off x="0" y="0"/>
          <a:ext cx="0" cy="0"/>
          <a:chOff x="0" y="0"/>
          <a:chExt cx="0" cy="0"/>
        </a:xfrm>
      </p:grpSpPr>
      <p:grpSp>
        <p:nvGrpSpPr>
          <p:cNvPr id="2" name="Grup 13"/>
          <p:cNvGrpSpPr/>
          <p:nvPr/>
        </p:nvGrpSpPr>
        <p:grpSpPr>
          <a:xfrm>
            <a:off x="2750400" y="160560"/>
            <a:ext cx="7745760" cy="906119"/>
            <a:chOff x="2750400" y="160560"/>
            <a:chExt cx="7745760" cy="906119"/>
          </a:xfrm>
        </p:grpSpPr>
        <p:sp>
          <p:nvSpPr>
            <p:cNvPr id="3" name="Yuvarlatılmış Dikdörtgen 14"/>
            <p:cNvSpPr/>
            <p:nvPr/>
          </p:nvSpPr>
          <p:spPr>
            <a:xfrm>
              <a:off x="2750400" y="16056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4" name="Yuvarlatılmış Dikdörtgen 4"/>
            <p:cNvSpPr/>
            <p:nvPr/>
          </p:nvSpPr>
          <p:spPr>
            <a:xfrm>
              <a:off x="2787120" y="19188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DİŞLER NASIL ÇÜRÜR ?</a:t>
              </a:r>
            </a:p>
          </p:txBody>
        </p:sp>
      </p:grpSp>
      <p:sp>
        <p:nvSpPr>
          <p:cNvPr id="5" name="Dikdörtgen 10"/>
          <p:cNvSpPr/>
          <p:nvPr/>
        </p:nvSpPr>
        <p:spPr>
          <a:xfrm>
            <a:off x="1415159" y="3232080"/>
            <a:ext cx="10504440" cy="3412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tab pos="676440" algn="l"/>
              </a:tabLst>
              <a:defRPr sz="1800"/>
            </a:pPr>
            <a:endParaRPr lang="tr-TR" sz="2400" b="1" i="0" u="none" strike="noStrike" kern="1200" spc="0">
              <a:ln>
                <a:noFill/>
              </a:ln>
              <a:solidFill>
                <a:srgbClr val="000000"/>
              </a:solidFill>
              <a:latin typeface="Comic Sans MS" pitchFamily="18"/>
              <a:ea typeface="Microsoft YaHei" pitchFamily="2"/>
              <a:cs typeface="Arial" pitchFamily="34"/>
            </a:endParaRPr>
          </a:p>
          <a:p>
            <a:pPr marL="0" marR="0" lvl="0" indent="0" algn="ctr" rtl="0" hangingPunct="1">
              <a:lnSpc>
                <a:spcPct val="100000"/>
              </a:lnSpc>
              <a:spcBef>
                <a:spcPts val="0"/>
              </a:spcBef>
              <a:spcAft>
                <a:spcPts val="0"/>
              </a:spcAft>
              <a:buNone/>
              <a:tabLst>
                <a:tab pos="676440" algn="l"/>
              </a:tabLst>
              <a:defRPr sz="1800"/>
            </a:pPr>
            <a:r>
              <a:rPr lang="tr-TR" sz="2400" b="1" i="0" u="none" strike="noStrike" kern="1200" spc="0">
                <a:ln>
                  <a:noFill/>
                </a:ln>
                <a:solidFill>
                  <a:srgbClr val="000000"/>
                </a:solidFill>
                <a:latin typeface="Comic Sans MS" pitchFamily="18"/>
                <a:ea typeface="Microsoft YaHei" pitchFamily="2"/>
                <a:cs typeface="Arial" pitchFamily="34"/>
              </a:rPr>
              <a:t>     Çürük Oluşumu/ Bakteri plağı-mikrop tabakası</a:t>
            </a:r>
          </a:p>
          <a:p>
            <a:pPr marL="0" marR="0" lvl="0" indent="0" algn="ctr" rtl="0" hangingPunct="1">
              <a:lnSpc>
                <a:spcPct val="100000"/>
              </a:lnSpc>
              <a:spcBef>
                <a:spcPts val="0"/>
              </a:spcBef>
              <a:spcAft>
                <a:spcPts val="0"/>
              </a:spcAft>
              <a:buNone/>
              <a:tabLst>
                <a:tab pos="676440" algn="l"/>
              </a:tabLst>
              <a:defRPr sz="1800"/>
            </a:pPr>
            <a:endParaRPr lang="tr-TR" sz="800" b="1" i="0" u="none" strike="noStrike" kern="1200" spc="0">
              <a:ln>
                <a:noFill/>
              </a:ln>
              <a:solidFill>
                <a:srgbClr val="000000"/>
              </a:solidFill>
              <a:latin typeface="Comic Sans MS" pitchFamily="18"/>
              <a:ea typeface="Microsoft YaHei" pitchFamily="2"/>
              <a:cs typeface="Arial" pitchFamily="34"/>
            </a:endParaRPr>
          </a:p>
          <a:p>
            <a:pPr marL="0" marR="0" lvl="0" indent="0" algn="l" rtl="0" hangingPunct="1">
              <a:lnSpc>
                <a:spcPct val="100000"/>
              </a:lnSpc>
              <a:spcBef>
                <a:spcPts val="0"/>
              </a:spcBef>
              <a:spcAft>
                <a:spcPts val="0"/>
              </a:spcAft>
              <a:buNone/>
              <a:tabLst>
                <a:tab pos="676440" algn="l"/>
              </a:tabLst>
              <a:defRPr sz="1800"/>
            </a:pPr>
            <a:r>
              <a:rPr lang="tr-TR" sz="1800" b="0" i="0" u="none" strike="noStrike" kern="1200" spc="0">
                <a:ln>
                  <a:noFill/>
                </a:ln>
                <a:solidFill>
                  <a:srgbClr val="000000"/>
                </a:solidFill>
                <a:latin typeface="Comic Sans MS" pitchFamily="66"/>
                <a:ea typeface="Microsoft YaHei" pitchFamily="2"/>
                <a:cs typeface="Arial" pitchFamily="34"/>
              </a:rPr>
              <a:t>Ağız içinde bir çok mikrop bulunmaktadır. Bu mikroplar dişin üzerine sıkıca yapışarak birikir. Başlangıçta bu tabaka gözle görülmez, ancak boyandığı zaman ortaya çıkar.</a:t>
            </a:r>
          </a:p>
          <a:p>
            <a:pPr marL="0" marR="0" lvl="0" indent="0" algn="l" rtl="0" hangingPunct="1">
              <a:lnSpc>
                <a:spcPct val="100000"/>
              </a:lnSpc>
              <a:spcBef>
                <a:spcPts val="0"/>
              </a:spcBef>
              <a:spcAft>
                <a:spcPts val="0"/>
              </a:spcAft>
              <a:buNone/>
              <a:tabLst>
                <a:tab pos="676440" algn="l"/>
              </a:tabLst>
              <a:defRPr sz="1800"/>
            </a:pPr>
            <a:endParaRPr lang="tr-TR" sz="1800" b="1" i="0" u="none" strike="noStrike" kern="1200" spc="0">
              <a:ln>
                <a:noFill/>
              </a:ln>
              <a:solidFill>
                <a:srgbClr val="000000"/>
              </a:solidFill>
              <a:latin typeface="Comic Sans MS" pitchFamily="66"/>
              <a:ea typeface="Microsoft YaHei" pitchFamily="2"/>
              <a:cs typeface="Arial" pitchFamily="34"/>
            </a:endParaRPr>
          </a:p>
          <a:p>
            <a:pPr marL="0" marR="0" lvl="0" indent="0" algn="l" rtl="0" hangingPunct="1">
              <a:lnSpc>
                <a:spcPct val="100000"/>
              </a:lnSpc>
              <a:spcBef>
                <a:spcPts val="0"/>
              </a:spcBef>
              <a:spcAft>
                <a:spcPts val="0"/>
              </a:spcAft>
              <a:buNone/>
              <a:tabLst>
                <a:tab pos="676440" algn="l"/>
              </a:tabLst>
              <a:defRPr sz="1800"/>
            </a:pPr>
            <a:r>
              <a:rPr lang="tr-TR" sz="1800" b="0" i="0" u="none" strike="noStrike" kern="1200" spc="0">
                <a:ln>
                  <a:noFill/>
                </a:ln>
                <a:solidFill>
                  <a:srgbClr val="000000"/>
                </a:solidFill>
                <a:latin typeface="Comic Sans MS" pitchFamily="66"/>
                <a:ea typeface="Microsoft YaHei" pitchFamily="2"/>
                <a:cs typeface="Arial" pitchFamily="34"/>
              </a:rPr>
              <a:t>Mikrop tabakasının dişler üzerinde birikmesini engellemek mümkün değildir. Bu tabaka dişler temizlendikten hemen sonra, yavaş yavaş oluşmaya başlar.</a:t>
            </a:r>
          </a:p>
          <a:p>
            <a:pPr marL="0" marR="0" lvl="0" indent="0" algn="l" rtl="0" hangingPunct="1">
              <a:lnSpc>
                <a:spcPct val="100000"/>
              </a:lnSpc>
              <a:spcBef>
                <a:spcPts val="0"/>
              </a:spcBef>
              <a:spcAft>
                <a:spcPts val="0"/>
              </a:spcAft>
              <a:buNone/>
              <a:tabLst>
                <a:tab pos="676440" algn="l"/>
              </a:tabLst>
              <a:defRPr sz="1800"/>
            </a:pPr>
            <a:endParaRPr lang="tr-TR" sz="1800" b="0" i="0" u="none" strike="noStrike" kern="1200" spc="0">
              <a:ln>
                <a:noFill/>
              </a:ln>
              <a:solidFill>
                <a:srgbClr val="000000"/>
              </a:solidFill>
              <a:latin typeface="Comic Sans MS" pitchFamily="66"/>
              <a:ea typeface="Microsoft YaHei" pitchFamily="2"/>
              <a:cs typeface="Arial" pitchFamily="34"/>
            </a:endParaRPr>
          </a:p>
          <a:p>
            <a:pPr marL="0" marR="0" lvl="0" indent="0" algn="l" rtl="0" hangingPunct="1">
              <a:lnSpc>
                <a:spcPct val="100000"/>
              </a:lnSpc>
              <a:spcBef>
                <a:spcPts val="0"/>
              </a:spcBef>
              <a:spcAft>
                <a:spcPts val="0"/>
              </a:spcAft>
              <a:buNone/>
              <a:tabLst>
                <a:tab pos="676440" algn="l"/>
              </a:tabLst>
              <a:defRPr sz="1800"/>
            </a:pPr>
            <a:r>
              <a:rPr lang="tr-TR" sz="1800" b="0" i="0" u="none" strike="noStrike" kern="1200" spc="0">
                <a:ln>
                  <a:noFill/>
                </a:ln>
                <a:solidFill>
                  <a:srgbClr val="000000"/>
                </a:solidFill>
                <a:latin typeface="Comic Sans MS" pitchFamily="66"/>
                <a:ea typeface="Microsoft YaHei" pitchFamily="2"/>
                <a:cs typeface="Arial" pitchFamily="34"/>
              </a:rPr>
              <a:t>Bu nedenle </a:t>
            </a:r>
            <a:r>
              <a:rPr lang="tr-TR" sz="1800" b="1" i="0" u="sng" strike="noStrike" kern="1200" spc="0">
                <a:ln>
                  <a:noFill/>
                </a:ln>
                <a:solidFill>
                  <a:srgbClr val="000000"/>
                </a:solidFill>
                <a:uFillTx/>
                <a:latin typeface="Comic Sans MS" pitchFamily="66"/>
                <a:ea typeface="Microsoft YaHei" pitchFamily="2"/>
                <a:cs typeface="Arial" pitchFamily="34"/>
              </a:rPr>
              <a:t>dişlerin günde iki defa düzenli olarak fırçalanması</a:t>
            </a:r>
            <a:r>
              <a:rPr lang="tr-TR" sz="1800" b="0" i="0" u="none" strike="noStrike" kern="1200" spc="0">
                <a:ln>
                  <a:noFill/>
                </a:ln>
                <a:solidFill>
                  <a:srgbClr val="000000"/>
                </a:solidFill>
                <a:latin typeface="Comic Sans MS" pitchFamily="66"/>
                <a:ea typeface="Microsoft YaHei" pitchFamily="2"/>
                <a:cs typeface="Arial" pitchFamily="34"/>
              </a:rPr>
              <a:t> gerekir.</a:t>
            </a:r>
          </a:p>
          <a:p>
            <a:pPr marL="0" marR="0" lvl="0" indent="0" algn="l" rtl="0" hangingPunct="1">
              <a:lnSpc>
                <a:spcPct val="100000"/>
              </a:lnSpc>
              <a:spcBef>
                <a:spcPts val="0"/>
              </a:spcBef>
              <a:spcAft>
                <a:spcPts val="0"/>
              </a:spcAft>
              <a:buNone/>
              <a:tabLst>
                <a:tab pos="676440" algn="l"/>
              </a:tabLst>
              <a:defRPr sz="1800"/>
            </a:pPr>
            <a:endParaRPr lang="tr-TR" sz="1800" b="0" i="0" u="none" strike="noStrike" kern="1200" spc="0">
              <a:ln>
                <a:noFill/>
              </a:ln>
              <a:solidFill>
                <a:srgbClr val="000000"/>
              </a:solidFill>
              <a:latin typeface="Comic Sans MS" pitchFamily="66"/>
              <a:ea typeface="Microsoft YaHei" pitchFamily="2"/>
              <a:cs typeface="Arial" pitchFamily="34"/>
            </a:endParaRPr>
          </a:p>
          <a:p>
            <a:pPr marL="0" marR="0" lvl="0" indent="0" algn="l" rtl="0" hangingPunct="1">
              <a:lnSpc>
                <a:spcPct val="100000"/>
              </a:lnSpc>
              <a:spcBef>
                <a:spcPts val="0"/>
              </a:spcBef>
              <a:spcAft>
                <a:spcPts val="0"/>
              </a:spcAft>
              <a:buNone/>
              <a:tabLst>
                <a:tab pos="676440" algn="l"/>
              </a:tabLst>
              <a:defRPr sz="1800"/>
            </a:pPr>
            <a:r>
              <a:rPr lang="tr-TR" sz="1800" b="0" i="0" u="none" strike="noStrike" kern="1200" spc="0">
                <a:ln>
                  <a:noFill/>
                </a:ln>
                <a:solidFill>
                  <a:srgbClr val="000000"/>
                </a:solidFill>
                <a:latin typeface="Comic Sans MS" pitchFamily="66"/>
                <a:ea typeface="Microsoft YaHei" pitchFamily="2"/>
                <a:cs typeface="Arial" pitchFamily="34"/>
              </a:rPr>
              <a:t>Böylece, mikrop tabakası -zararlı etkileri artmadan -ağız içinden uzaklaştırılmış olur.</a:t>
            </a:r>
          </a:p>
        </p:txBody>
      </p:sp>
      <p:pic>
        <p:nvPicPr>
          <p:cNvPr id="6" name="Picture 1"/>
          <p:cNvPicPr>
            <a:picLocks noChangeAspect="1"/>
          </p:cNvPicPr>
          <p:nvPr/>
        </p:nvPicPr>
        <p:blipFill>
          <a:blip r:embed="rId3">
            <a:lum/>
            <a:alphaModFix/>
          </a:blip>
          <a:srcRect/>
          <a:stretch>
            <a:fillRect/>
          </a:stretch>
        </p:blipFill>
        <p:spPr>
          <a:xfrm>
            <a:off x="6350760" y="1224720"/>
            <a:ext cx="4065120" cy="2313000"/>
          </a:xfrm>
          <a:prstGeom prst="rect">
            <a:avLst/>
          </a:prstGeom>
          <a:noFill/>
          <a:ln>
            <a:noFill/>
          </a:ln>
        </p:spPr>
      </p:pic>
      <p:pic>
        <p:nvPicPr>
          <p:cNvPr id="7" name="Picture 2"/>
          <p:cNvPicPr>
            <a:picLocks noChangeAspect="1"/>
          </p:cNvPicPr>
          <p:nvPr/>
        </p:nvPicPr>
        <p:blipFill>
          <a:blip r:embed="rId4">
            <a:lum/>
            <a:alphaModFix/>
          </a:blip>
          <a:srcRect/>
          <a:stretch>
            <a:fillRect/>
          </a:stretch>
        </p:blipFill>
        <p:spPr>
          <a:xfrm>
            <a:off x="2750400" y="1247040"/>
            <a:ext cx="3600000" cy="247572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page36">
    <p:spTree>
      <p:nvGrpSpPr>
        <p:cNvPr id="1" name=""/>
        <p:cNvGrpSpPr/>
        <p:nvPr/>
      </p:nvGrpSpPr>
      <p:grpSpPr>
        <a:xfrm>
          <a:off x="0" y="0"/>
          <a:ext cx="0" cy="0"/>
          <a:chOff x="0" y="0"/>
          <a:chExt cx="0" cy="0"/>
        </a:xfrm>
      </p:grpSpPr>
      <p:grpSp>
        <p:nvGrpSpPr>
          <p:cNvPr id="2" name="Grup 13"/>
          <p:cNvGrpSpPr/>
          <p:nvPr/>
        </p:nvGrpSpPr>
        <p:grpSpPr>
          <a:xfrm>
            <a:off x="2750400" y="160560"/>
            <a:ext cx="7745760" cy="906119"/>
            <a:chOff x="2750400" y="160560"/>
            <a:chExt cx="7745760" cy="906119"/>
          </a:xfrm>
        </p:grpSpPr>
        <p:sp>
          <p:nvSpPr>
            <p:cNvPr id="3" name="Yuvarlatılmış Dikdörtgen 14"/>
            <p:cNvSpPr/>
            <p:nvPr/>
          </p:nvSpPr>
          <p:spPr>
            <a:xfrm>
              <a:off x="2750400" y="16056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4" name="Yuvarlatılmış Dikdörtgen 4"/>
            <p:cNvSpPr/>
            <p:nvPr/>
          </p:nvSpPr>
          <p:spPr>
            <a:xfrm>
              <a:off x="2787120" y="19188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ÇÜRÜK OLUŞUMU / MİNEDE YIKIM-YAPIM (TAMİR) SÜRECİ</a:t>
              </a:r>
            </a:p>
          </p:txBody>
        </p:sp>
      </p:grpSp>
      <p:sp>
        <p:nvSpPr>
          <p:cNvPr id="5" name="Dikdörtgen 6"/>
          <p:cNvSpPr/>
          <p:nvPr/>
        </p:nvSpPr>
        <p:spPr>
          <a:xfrm>
            <a:off x="1317240" y="1428840"/>
            <a:ext cx="10580400" cy="44200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just" rtl="0" hangingPunct="1">
              <a:lnSpc>
                <a:spcPct val="100000"/>
              </a:lnSpc>
              <a:spcBef>
                <a:spcPts val="0"/>
              </a:spcBef>
              <a:spcAft>
                <a:spcPts val="0"/>
              </a:spcAft>
              <a:buNone/>
              <a:tabLst>
                <a:tab pos="676440" algn="l"/>
              </a:tabLst>
              <a:defRPr sz="1800"/>
            </a:pPr>
            <a:endParaRPr lang="tr-TR" sz="2400" b="1" i="0" u="none" strike="noStrike" kern="1200" spc="0">
              <a:ln>
                <a:noFill/>
              </a:ln>
              <a:solidFill>
                <a:srgbClr val="000000"/>
              </a:solidFill>
              <a:latin typeface="Comic Sans MS" pitchFamily="66"/>
              <a:ea typeface="Microsoft YaHei" pitchFamily="2"/>
              <a:cs typeface="Arial" pitchFamily="34"/>
            </a:endParaRPr>
          </a:p>
          <a:p>
            <a:pPr marL="0" marR="0" lvl="0" indent="0" algn="just" rtl="0" hangingPunct="1">
              <a:lnSpc>
                <a:spcPct val="100000"/>
              </a:lnSpc>
              <a:spcBef>
                <a:spcPts val="0"/>
              </a:spcBef>
              <a:spcAft>
                <a:spcPts val="0"/>
              </a:spcAft>
              <a:buNone/>
              <a:tabLst>
                <a:tab pos="676440" algn="l"/>
              </a:tabLst>
              <a:defRPr sz="1800"/>
            </a:pPr>
            <a:endParaRPr lang="tr-TR" sz="2000" b="1" i="0" u="none" strike="noStrike" kern="1200" spc="0">
              <a:ln>
                <a:noFill/>
              </a:ln>
              <a:solidFill>
                <a:srgbClr val="000000"/>
              </a:solidFill>
              <a:latin typeface="Comic Sans MS" pitchFamily="66"/>
              <a:ea typeface="Microsoft YaHei" pitchFamily="2"/>
              <a:cs typeface="Arial" pitchFamily="34"/>
            </a:endParaRPr>
          </a:p>
          <a:p>
            <a:pPr marL="0" marR="0" lvl="0" indent="0" algn="just" rtl="0" hangingPunct="1">
              <a:lnSpc>
                <a:spcPct val="100000"/>
              </a:lnSpc>
              <a:spcBef>
                <a:spcPts val="0"/>
              </a:spcBef>
              <a:spcAft>
                <a:spcPts val="0"/>
              </a:spcAft>
              <a:buNone/>
              <a:tabLst>
                <a:tab pos="676440" algn="l"/>
              </a:tabLst>
              <a:defRPr sz="1800"/>
            </a:pPr>
            <a:endParaRPr lang="tr-TR" sz="2000" b="1" i="0" u="none" strike="noStrike" kern="1200" spc="0">
              <a:ln>
                <a:noFill/>
              </a:ln>
              <a:solidFill>
                <a:srgbClr val="000000"/>
              </a:solidFill>
              <a:latin typeface="Comic Sans MS" pitchFamily="66"/>
              <a:ea typeface="Microsoft YaHei" pitchFamily="2"/>
              <a:cs typeface="Arial" pitchFamily="34"/>
            </a:endParaRPr>
          </a:p>
          <a:p>
            <a:pPr marL="0" marR="0" lvl="0" indent="0" algn="just" rtl="0" hangingPunct="1">
              <a:lnSpc>
                <a:spcPct val="100000"/>
              </a:lnSpc>
              <a:spcBef>
                <a:spcPts val="0"/>
              </a:spcBef>
              <a:spcAft>
                <a:spcPts val="0"/>
              </a:spcAft>
              <a:buNone/>
              <a:tabLst>
                <a:tab pos="676440" algn="l"/>
              </a:tabLst>
              <a:defRPr sz="1800"/>
            </a:pPr>
            <a:r>
              <a:rPr lang="tr-TR" sz="2000" b="1" i="0" u="none" strike="noStrike" kern="1200" spc="0">
                <a:ln>
                  <a:noFill/>
                </a:ln>
                <a:solidFill>
                  <a:srgbClr val="000000"/>
                </a:solidFill>
                <a:latin typeface="Comic Sans MS" pitchFamily="66"/>
                <a:ea typeface="Microsoft YaHei" pitchFamily="2"/>
                <a:cs typeface="Arial" pitchFamily="34"/>
              </a:rPr>
              <a:t>Diş yüzeyinde plakta bulunan mikroorganizmalar tarafından diyet şekeri</a:t>
            </a:r>
          </a:p>
          <a:p>
            <a:pPr marL="0" marR="0" lvl="0" indent="0" algn="just" rtl="0" hangingPunct="1">
              <a:lnSpc>
                <a:spcPct val="100000"/>
              </a:lnSpc>
              <a:spcBef>
                <a:spcPts val="0"/>
              </a:spcBef>
              <a:spcAft>
                <a:spcPts val="0"/>
              </a:spcAft>
              <a:buNone/>
              <a:tabLst>
                <a:tab pos="676440" algn="l"/>
              </a:tabLst>
              <a:defRPr sz="1800"/>
            </a:pPr>
            <a:r>
              <a:rPr lang="tr-TR" sz="2000" b="1" i="0" u="none" strike="noStrike" kern="1200" spc="0">
                <a:ln>
                  <a:noFill/>
                </a:ln>
                <a:solidFill>
                  <a:srgbClr val="000000"/>
                </a:solidFill>
                <a:latin typeface="Comic Sans MS" pitchFamily="66"/>
                <a:ea typeface="Microsoft YaHei" pitchFamily="2"/>
                <a:cs typeface="Arial" pitchFamily="34"/>
              </a:rPr>
              <a:t>fermente edilir ve organik asitler oluşur.</a:t>
            </a:r>
          </a:p>
          <a:p>
            <a:pPr marL="0" marR="0" lvl="0" indent="0" algn="just" rtl="0" hangingPunct="1">
              <a:lnSpc>
                <a:spcPct val="100000"/>
              </a:lnSpc>
              <a:spcBef>
                <a:spcPts val="0"/>
              </a:spcBef>
              <a:spcAft>
                <a:spcPts val="0"/>
              </a:spcAft>
              <a:buNone/>
              <a:tabLst>
                <a:tab pos="676440" algn="l"/>
              </a:tabLst>
              <a:defRPr sz="1800"/>
            </a:pPr>
            <a:endParaRPr lang="tr-TR" sz="2000" b="1" i="0" u="none" strike="noStrike" kern="1200" spc="0">
              <a:ln>
                <a:noFill/>
              </a:ln>
              <a:solidFill>
                <a:srgbClr val="000000"/>
              </a:solidFill>
              <a:latin typeface="Comic Sans MS" pitchFamily="66"/>
              <a:ea typeface="Microsoft YaHei" pitchFamily="2"/>
              <a:cs typeface="Arial" pitchFamily="34"/>
            </a:endParaRPr>
          </a:p>
          <a:p>
            <a:pPr marL="0" marR="0" lvl="0" indent="0" algn="just" rtl="0" hangingPunct="1">
              <a:lnSpc>
                <a:spcPct val="100000"/>
              </a:lnSpc>
              <a:spcBef>
                <a:spcPts val="0"/>
              </a:spcBef>
              <a:spcAft>
                <a:spcPts val="0"/>
              </a:spcAft>
              <a:buNone/>
              <a:tabLst>
                <a:tab pos="676440" algn="l"/>
              </a:tabLst>
              <a:defRPr sz="1800"/>
            </a:pPr>
            <a:r>
              <a:rPr lang="tr-TR" sz="2000" b="1" i="0" u="none" strike="noStrike" kern="1200" spc="0">
                <a:ln>
                  <a:noFill/>
                </a:ln>
                <a:solidFill>
                  <a:srgbClr val="000000"/>
                </a:solidFill>
                <a:latin typeface="Comic Sans MS" pitchFamily="66"/>
                <a:ea typeface="Microsoft YaHei" pitchFamily="2"/>
                <a:cs typeface="Arial" pitchFamily="34"/>
              </a:rPr>
              <a:t>Hızlı bir asit oluşumunu takiben mine yüzeyindeki pH kritik pH’a kadar</a:t>
            </a:r>
          </a:p>
          <a:p>
            <a:pPr marL="0" marR="0" lvl="0" indent="0" algn="just" rtl="0" hangingPunct="1">
              <a:lnSpc>
                <a:spcPct val="100000"/>
              </a:lnSpc>
              <a:spcBef>
                <a:spcPts val="0"/>
              </a:spcBef>
              <a:spcAft>
                <a:spcPts val="0"/>
              </a:spcAft>
              <a:buNone/>
              <a:tabLst>
                <a:tab pos="676440" algn="l"/>
              </a:tabLst>
              <a:defRPr sz="1800"/>
            </a:pPr>
            <a:r>
              <a:rPr lang="tr-TR" sz="2000" b="1" i="0" u="none" strike="noStrike" kern="1200" spc="0">
                <a:ln>
                  <a:noFill/>
                </a:ln>
                <a:solidFill>
                  <a:srgbClr val="000000"/>
                </a:solidFill>
                <a:latin typeface="Comic Sans MS" pitchFamily="66"/>
                <a:ea typeface="Microsoft YaHei" pitchFamily="2"/>
                <a:cs typeface="Arial" pitchFamily="34"/>
              </a:rPr>
              <a:t>düşer ve mine çözünmeye başlar.</a:t>
            </a:r>
          </a:p>
          <a:p>
            <a:pPr marL="0" marR="0" lvl="0" indent="0" algn="just" rtl="0" hangingPunct="1">
              <a:lnSpc>
                <a:spcPct val="100000"/>
              </a:lnSpc>
              <a:spcBef>
                <a:spcPts val="0"/>
              </a:spcBef>
              <a:spcAft>
                <a:spcPts val="0"/>
              </a:spcAft>
              <a:buNone/>
              <a:tabLst>
                <a:tab pos="676440" algn="l"/>
              </a:tabLst>
              <a:defRPr sz="1800"/>
            </a:pPr>
            <a:endParaRPr lang="tr-TR" sz="2000" b="1" i="0" u="none" strike="noStrike" kern="1200" spc="0">
              <a:ln>
                <a:noFill/>
              </a:ln>
              <a:solidFill>
                <a:srgbClr val="000000"/>
              </a:solidFill>
              <a:latin typeface="Comic Sans MS" pitchFamily="66"/>
              <a:ea typeface="Microsoft YaHei" pitchFamily="2"/>
              <a:cs typeface="Arial" pitchFamily="34"/>
            </a:endParaRPr>
          </a:p>
          <a:p>
            <a:pPr marL="0" marR="0" lvl="0" indent="0" algn="just" rtl="0" hangingPunct="1">
              <a:lnSpc>
                <a:spcPct val="100000"/>
              </a:lnSpc>
              <a:spcBef>
                <a:spcPts val="0"/>
              </a:spcBef>
              <a:spcAft>
                <a:spcPts val="0"/>
              </a:spcAft>
              <a:buNone/>
              <a:tabLst>
                <a:tab pos="676440" algn="l"/>
              </a:tabLst>
              <a:defRPr sz="1800"/>
            </a:pPr>
            <a:r>
              <a:rPr lang="tr-TR" sz="2000" b="1" i="0" u="none" strike="noStrike" kern="1200" spc="0">
                <a:ln>
                  <a:noFill/>
                </a:ln>
                <a:solidFill>
                  <a:srgbClr val="000000"/>
                </a:solidFill>
                <a:latin typeface="Comic Sans MS" pitchFamily="66"/>
                <a:ea typeface="Microsoft YaHei" pitchFamily="2"/>
                <a:cs typeface="Arial" pitchFamily="34"/>
              </a:rPr>
              <a:t>Ortamda şeker bittiğinde plak pH ‘ı asitlerin dışarıya difüzyonu sonucu yükselir. Metabolizma ve plaktaki nötralizasyon sonucu mine remineralizasyonu oluşur.</a:t>
            </a:r>
          </a:p>
          <a:p>
            <a:pPr marL="0" marR="0" lvl="0" indent="0" algn="just" rtl="0" hangingPunct="1">
              <a:lnSpc>
                <a:spcPct val="100000"/>
              </a:lnSpc>
              <a:spcBef>
                <a:spcPts val="0"/>
              </a:spcBef>
              <a:spcAft>
                <a:spcPts val="0"/>
              </a:spcAft>
              <a:buNone/>
              <a:tabLst>
                <a:tab pos="676440" algn="l"/>
              </a:tabLst>
              <a:defRPr sz="1800"/>
            </a:pPr>
            <a:endParaRPr lang="tr-TR" sz="2000" b="1" i="0" u="none" strike="noStrike" kern="1200" spc="0">
              <a:ln>
                <a:noFill/>
              </a:ln>
              <a:solidFill>
                <a:srgbClr val="000000"/>
              </a:solidFill>
              <a:latin typeface="Comic Sans MS" pitchFamily="66"/>
              <a:ea typeface="Microsoft YaHei" pitchFamily="2"/>
              <a:cs typeface="Arial" pitchFamily="34"/>
            </a:endParaRPr>
          </a:p>
          <a:p>
            <a:pPr marL="0" marR="0" lvl="0" indent="0" algn="just" rtl="0" hangingPunct="1">
              <a:lnSpc>
                <a:spcPct val="100000"/>
              </a:lnSpc>
              <a:spcBef>
                <a:spcPts val="0"/>
              </a:spcBef>
              <a:spcAft>
                <a:spcPts val="0"/>
              </a:spcAft>
              <a:buNone/>
              <a:tabLst>
                <a:tab pos="676440" algn="l"/>
              </a:tabLst>
              <a:defRPr sz="1800"/>
            </a:pPr>
            <a:r>
              <a:rPr lang="tr-TR" sz="2000" b="1" i="0" u="none" strike="noStrike" kern="1200" spc="0">
                <a:ln>
                  <a:noFill/>
                </a:ln>
                <a:solidFill>
                  <a:srgbClr val="000000"/>
                </a:solidFill>
                <a:latin typeface="Comic Sans MS" pitchFamily="66"/>
                <a:ea typeface="Microsoft YaHei" pitchFamily="2"/>
                <a:cs typeface="Arial" pitchFamily="34"/>
              </a:rPr>
              <a:t>Diş çürüğü bir süreç sonunda, yalnızca demineralizasyon atakları remineralizasyon ataklarından daha fazla olduğunda oluşur.</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page37">
    <p:spTree>
      <p:nvGrpSpPr>
        <p:cNvPr id="1" name=""/>
        <p:cNvGrpSpPr/>
        <p:nvPr/>
      </p:nvGrpSpPr>
      <p:grpSpPr>
        <a:xfrm>
          <a:off x="0" y="0"/>
          <a:ext cx="0" cy="0"/>
          <a:chOff x="0" y="0"/>
          <a:chExt cx="0" cy="0"/>
        </a:xfrm>
      </p:grpSpPr>
      <p:grpSp>
        <p:nvGrpSpPr>
          <p:cNvPr id="2" name="Grup 13"/>
          <p:cNvGrpSpPr/>
          <p:nvPr/>
        </p:nvGrpSpPr>
        <p:grpSpPr>
          <a:xfrm>
            <a:off x="2750400" y="160560"/>
            <a:ext cx="7745760" cy="906119"/>
            <a:chOff x="2750400" y="160560"/>
            <a:chExt cx="7745760" cy="906119"/>
          </a:xfrm>
        </p:grpSpPr>
        <p:sp>
          <p:nvSpPr>
            <p:cNvPr id="3" name="Yuvarlatılmış Dikdörtgen 14"/>
            <p:cNvSpPr/>
            <p:nvPr/>
          </p:nvSpPr>
          <p:spPr>
            <a:xfrm>
              <a:off x="2750400" y="16056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4" name="Yuvarlatılmış Dikdörtgen 4"/>
            <p:cNvSpPr/>
            <p:nvPr/>
          </p:nvSpPr>
          <p:spPr>
            <a:xfrm>
              <a:off x="2787120" y="19188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ÇÜRÜK OLUŞUMU / MİNEDE YIKIM-YAPIM (TAMİR) SÜRECİ</a:t>
              </a:r>
            </a:p>
          </p:txBody>
        </p:sp>
      </p:grpSp>
      <p:sp>
        <p:nvSpPr>
          <p:cNvPr id="5" name="İçerik Yer Tutucusu 2"/>
          <p:cNvSpPr txBox="1">
            <a:spLocks noGrp="1"/>
          </p:cNvSpPr>
          <p:nvPr>
            <p:ph type="body" idx="4294967295"/>
          </p:nvPr>
        </p:nvSpPr>
        <p:spPr>
          <a:xfrm>
            <a:off x="2621160" y="1447919"/>
            <a:ext cx="3095279" cy="4177800"/>
          </a:xfrm>
        </p:spPr>
        <p:txBody>
          <a:bodyPr/>
          <a:lstStyle>
            <a:defPPr marL="432000" lvl="0" indent="-324000" algn="l" rtl="0" hangingPunct="1">
              <a:lnSpc>
                <a:spcPct val="90000"/>
              </a:lnSpc>
              <a:spcBef>
                <a:spcPts val="0"/>
              </a:spcBef>
              <a:spcAft>
                <a:spcPts val="1417"/>
              </a:spcAft>
              <a:buSzPct val="45000"/>
              <a:buFont typeface="StarSymbol"/>
              <a:buNone/>
              <a:defRPr lang="tr-TR"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tr-TR"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tr-T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tr-TR"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tr-TR"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9pPr>
          </a:lstStyle>
          <a:p>
            <a:pPr marL="0" lvl="0" indent="0">
              <a:spcBef>
                <a:spcPts val="1001"/>
              </a:spcBef>
              <a:spcAft>
                <a:spcPts val="0"/>
              </a:spcAft>
              <a:buNone/>
            </a:pPr>
            <a:r>
              <a:rPr lang="tr-TR" sz="2400" b="1">
                <a:latin typeface="Comic Sans MS" pitchFamily="66"/>
              </a:rPr>
              <a:t>Demineralizasyonun devamında </a:t>
            </a:r>
            <a:r>
              <a:rPr lang="tr-TR" b="1">
                <a:latin typeface="Comic Sans MS" pitchFamily="66"/>
              </a:rPr>
              <a:t>başlangıç yüzey altı mine lezyonu yani beyaz lezyon </a:t>
            </a:r>
            <a:r>
              <a:rPr lang="tr-TR" sz="2400" b="1">
                <a:latin typeface="Comic Sans MS" pitchFamily="66"/>
              </a:rPr>
              <a:t>oluşur</a:t>
            </a:r>
            <a:r>
              <a:rPr lang="tr-TR" sz="2400" b="1">
                <a:latin typeface="Comic Sans MS" pitchFamily="18"/>
              </a:rPr>
              <a:t>.</a:t>
            </a:r>
          </a:p>
          <a:p>
            <a:pPr marL="0" lvl="0" indent="0">
              <a:spcBef>
                <a:spcPts val="1001"/>
              </a:spcBef>
              <a:spcAft>
                <a:spcPts val="0"/>
              </a:spcAft>
              <a:buNone/>
            </a:pPr>
            <a:endParaRPr lang="tr-TR">
              <a:latin typeface="Calibri" pitchFamily="18"/>
            </a:endParaRPr>
          </a:p>
        </p:txBody>
      </p:sp>
      <p:pic>
        <p:nvPicPr>
          <p:cNvPr id="6" name="Picture 2"/>
          <p:cNvPicPr>
            <a:picLocks noChangeAspect="1"/>
          </p:cNvPicPr>
          <p:nvPr/>
        </p:nvPicPr>
        <p:blipFill>
          <a:blip r:embed="rId3">
            <a:lum/>
            <a:alphaModFix/>
          </a:blip>
          <a:srcRect/>
          <a:stretch>
            <a:fillRect/>
          </a:stretch>
        </p:blipFill>
        <p:spPr>
          <a:xfrm>
            <a:off x="5747040" y="1317240"/>
            <a:ext cx="4565160" cy="2581200"/>
          </a:xfrm>
          <a:prstGeom prst="rect">
            <a:avLst/>
          </a:prstGeom>
          <a:noFill/>
          <a:ln w="28440">
            <a:solidFill>
              <a:srgbClr val="FF0000"/>
            </a:solidFill>
            <a:prstDash val="solid"/>
            <a:miter/>
          </a:ln>
        </p:spPr>
      </p:pic>
      <p:pic>
        <p:nvPicPr>
          <p:cNvPr id="7" name="Picture 5"/>
          <p:cNvPicPr>
            <a:picLocks noChangeAspect="1"/>
          </p:cNvPicPr>
          <p:nvPr/>
        </p:nvPicPr>
        <p:blipFill>
          <a:blip r:embed="rId4">
            <a:lum/>
            <a:alphaModFix/>
          </a:blip>
          <a:srcRect/>
          <a:stretch>
            <a:fillRect/>
          </a:stretch>
        </p:blipFill>
        <p:spPr>
          <a:xfrm>
            <a:off x="4065839" y="4162320"/>
            <a:ext cx="5917680" cy="2390400"/>
          </a:xfrm>
          <a:prstGeom prst="rect">
            <a:avLst/>
          </a:prstGeom>
          <a:noFill/>
          <a:ln w="25560">
            <a:solidFill>
              <a:srgbClr val="FF0000"/>
            </a:solidFill>
            <a:prstDash val="solid"/>
            <a:miter/>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page38">
    <p:spTree>
      <p:nvGrpSpPr>
        <p:cNvPr id="1" name=""/>
        <p:cNvGrpSpPr/>
        <p:nvPr/>
      </p:nvGrpSpPr>
      <p:grpSpPr>
        <a:xfrm>
          <a:off x="0" y="0"/>
          <a:ext cx="0" cy="0"/>
          <a:chOff x="0" y="0"/>
          <a:chExt cx="0" cy="0"/>
        </a:xfrm>
      </p:grpSpPr>
      <p:grpSp>
        <p:nvGrpSpPr>
          <p:cNvPr id="2" name="Grup 13"/>
          <p:cNvGrpSpPr/>
          <p:nvPr/>
        </p:nvGrpSpPr>
        <p:grpSpPr>
          <a:xfrm>
            <a:off x="2750400" y="160560"/>
            <a:ext cx="7745760" cy="906119"/>
            <a:chOff x="2750400" y="160560"/>
            <a:chExt cx="7745760" cy="906119"/>
          </a:xfrm>
        </p:grpSpPr>
        <p:sp>
          <p:nvSpPr>
            <p:cNvPr id="3" name="Yuvarlatılmış Dikdörtgen 14"/>
            <p:cNvSpPr/>
            <p:nvPr/>
          </p:nvSpPr>
          <p:spPr>
            <a:xfrm>
              <a:off x="2750400" y="16056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4" name="Yuvarlatılmış Dikdörtgen 4"/>
            <p:cNvSpPr/>
            <p:nvPr/>
          </p:nvSpPr>
          <p:spPr>
            <a:xfrm>
              <a:off x="2787120" y="19188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ÇÜRÜK OLUŞUMU / MİNEDE YIKIM-YAPIM (TAMİR) SÜRECİ</a:t>
              </a:r>
            </a:p>
          </p:txBody>
        </p:sp>
      </p:grpSp>
      <p:sp>
        <p:nvSpPr>
          <p:cNvPr id="5" name="İçerik Yer Tutucusu 5"/>
          <p:cNvSpPr txBox="1">
            <a:spLocks noGrp="1"/>
          </p:cNvSpPr>
          <p:nvPr>
            <p:ph type="body" idx="4294967295"/>
          </p:nvPr>
        </p:nvSpPr>
        <p:spPr>
          <a:xfrm>
            <a:off x="1872360" y="1502280"/>
            <a:ext cx="9840240" cy="4525560"/>
          </a:xfrm>
        </p:spPr>
        <p:txBody>
          <a:bodyPr/>
          <a:lstStyle>
            <a:defPPr marL="432000" lvl="0" indent="-324000" algn="l" rtl="0" hangingPunct="1">
              <a:lnSpc>
                <a:spcPct val="90000"/>
              </a:lnSpc>
              <a:spcBef>
                <a:spcPts val="0"/>
              </a:spcBef>
              <a:spcAft>
                <a:spcPts val="1417"/>
              </a:spcAft>
              <a:buSzPct val="45000"/>
              <a:buFont typeface="StarSymbol"/>
              <a:buNone/>
              <a:defRPr lang="tr-TR"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tr-TR"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tr-T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tr-TR"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tr-TR"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9pPr>
          </a:lstStyle>
          <a:p>
            <a:pPr marL="0" lvl="0" indent="0">
              <a:spcBef>
                <a:spcPts val="899"/>
              </a:spcBef>
              <a:buClr>
                <a:srgbClr val="C00000"/>
              </a:buClr>
              <a:buFont typeface="Arial" pitchFamily="32"/>
              <a:buChar char="•"/>
            </a:pPr>
            <a:r>
              <a:rPr lang="tr-TR" b="1">
                <a:latin typeface="Comic Sans MS" pitchFamily="66"/>
              </a:rPr>
              <a:t>Başlangıç çürükleri, kahverengi veya beyaz  lekeler halinde görülür ve henüz bir kavite (boşluk) yoktur.</a:t>
            </a:r>
          </a:p>
          <a:p>
            <a:pPr marL="0" lvl="0" indent="0">
              <a:spcBef>
                <a:spcPts val="899"/>
              </a:spcBef>
              <a:buNone/>
            </a:pPr>
            <a:endParaRPr lang="tr-TR" b="1">
              <a:latin typeface="Comic Sans MS" pitchFamily="66"/>
            </a:endParaRPr>
          </a:p>
          <a:p>
            <a:pPr marL="0" lvl="0" indent="0">
              <a:spcBef>
                <a:spcPts val="899"/>
              </a:spcBef>
              <a:buClr>
                <a:srgbClr val="C00000"/>
              </a:buClr>
              <a:buFont typeface="Arial" pitchFamily="32"/>
              <a:buChar char="•"/>
            </a:pPr>
            <a:r>
              <a:rPr lang="tr-TR" b="1">
                <a:latin typeface="Comic Sans MS" pitchFamily="66"/>
              </a:rPr>
              <a:t>Kavite oluşma süresi ortalama olarak süt dişlerinde 1.5-2, daimi dişlerde 2-2.5 yıl civarındadır.</a:t>
            </a:r>
          </a:p>
          <a:p>
            <a:pPr marL="0" lvl="0" indent="0">
              <a:spcBef>
                <a:spcPts val="1001"/>
              </a:spcBef>
              <a:buNone/>
            </a:pPr>
            <a:endParaRPr lang="tr-TR">
              <a:latin typeface="Calibri" pitchFamily="1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page39">
    <p:spTree>
      <p:nvGrpSpPr>
        <p:cNvPr id="1" name=""/>
        <p:cNvGrpSpPr/>
        <p:nvPr/>
      </p:nvGrpSpPr>
      <p:grpSpPr>
        <a:xfrm>
          <a:off x="0" y="0"/>
          <a:ext cx="0" cy="0"/>
          <a:chOff x="0" y="0"/>
          <a:chExt cx="0" cy="0"/>
        </a:xfrm>
      </p:grpSpPr>
      <p:grpSp>
        <p:nvGrpSpPr>
          <p:cNvPr id="2" name="Grup 13"/>
          <p:cNvGrpSpPr/>
          <p:nvPr/>
        </p:nvGrpSpPr>
        <p:grpSpPr>
          <a:xfrm>
            <a:off x="2750400" y="160560"/>
            <a:ext cx="7745760" cy="906119"/>
            <a:chOff x="2750400" y="160560"/>
            <a:chExt cx="7745760" cy="906119"/>
          </a:xfrm>
        </p:grpSpPr>
        <p:sp>
          <p:nvSpPr>
            <p:cNvPr id="3" name="Yuvarlatılmış Dikdörtgen 14"/>
            <p:cNvSpPr/>
            <p:nvPr/>
          </p:nvSpPr>
          <p:spPr>
            <a:xfrm>
              <a:off x="2750400" y="16056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4" name="Yuvarlatılmış Dikdörtgen 4"/>
            <p:cNvSpPr/>
            <p:nvPr/>
          </p:nvSpPr>
          <p:spPr>
            <a:xfrm>
              <a:off x="2787120" y="19188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DİŞ ÇÜRÜĞÜ SONUÇLARI</a:t>
              </a:r>
            </a:p>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ÖNLEM ALINMAZSA…</a:t>
              </a:r>
            </a:p>
          </p:txBody>
        </p:sp>
      </p:grpSp>
      <p:pic>
        <p:nvPicPr>
          <p:cNvPr id="5" name="Picture 2"/>
          <p:cNvPicPr>
            <a:picLocks noChangeAspect="1"/>
          </p:cNvPicPr>
          <p:nvPr/>
        </p:nvPicPr>
        <p:blipFill>
          <a:blip r:embed="rId3">
            <a:lum/>
            <a:alphaModFix/>
          </a:blip>
          <a:srcRect/>
          <a:stretch>
            <a:fillRect/>
          </a:stretch>
        </p:blipFill>
        <p:spPr>
          <a:xfrm>
            <a:off x="2826720" y="3936600"/>
            <a:ext cx="3882600" cy="2098440"/>
          </a:xfrm>
          <a:prstGeom prst="rect">
            <a:avLst/>
          </a:prstGeom>
          <a:noFill/>
          <a:ln>
            <a:noFill/>
          </a:ln>
        </p:spPr>
      </p:pic>
      <p:pic>
        <p:nvPicPr>
          <p:cNvPr id="6" name="Resim 5"/>
          <p:cNvPicPr>
            <a:picLocks noChangeAspect="1"/>
          </p:cNvPicPr>
          <p:nvPr/>
        </p:nvPicPr>
        <p:blipFill>
          <a:blip r:embed="rId4">
            <a:lum/>
            <a:alphaModFix/>
          </a:blip>
          <a:srcRect/>
          <a:stretch>
            <a:fillRect/>
          </a:stretch>
        </p:blipFill>
        <p:spPr>
          <a:xfrm>
            <a:off x="2750400" y="1366560"/>
            <a:ext cx="4035240" cy="2149200"/>
          </a:xfrm>
          <a:prstGeom prst="rect">
            <a:avLst/>
          </a:prstGeom>
          <a:noFill/>
          <a:ln>
            <a:noFill/>
          </a:ln>
        </p:spPr>
      </p:pic>
      <p:sp>
        <p:nvSpPr>
          <p:cNvPr id="7" name="Yuvarlatılmış Dikdörtgen 9"/>
          <p:cNvSpPr/>
          <p:nvPr/>
        </p:nvSpPr>
        <p:spPr>
          <a:xfrm>
            <a:off x="7506000" y="2724119"/>
            <a:ext cx="2487240" cy="210636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DBDBDB"/>
          </a:solidFill>
          <a:ln>
            <a:noFill/>
            <a:prstDash val="solid"/>
          </a:ln>
        </p:spPr>
        <p:txBody>
          <a:bodyPr vert="horz" wrap="square" lIns="90000" tIns="45000" rIns="90000" bIns="45000" anchor="ctr" anchorCtr="0" compatLnSpc="0"/>
          <a:lstStyle/>
          <a:p>
            <a:pPr marL="0" marR="0" lvl="0" indent="0" algn="ctr" rtl="0" hangingPunct="1">
              <a:lnSpc>
                <a:spcPct val="100000"/>
              </a:lnSpc>
              <a:spcBef>
                <a:spcPts val="0"/>
              </a:spcBef>
              <a:spcAft>
                <a:spcPts val="0"/>
              </a:spcAft>
              <a:buNone/>
              <a:tabLst/>
              <a:defRPr sz="1800"/>
            </a:pPr>
            <a:endParaRPr lang="tr-TR" sz="2400" b="1" i="0" u="none" strike="noStrike" kern="1200" spc="0">
              <a:ln>
                <a:noFill/>
              </a:ln>
              <a:solidFill>
                <a:srgbClr val="FFFFFF"/>
              </a:solidFill>
              <a:latin typeface="Comic Sans MS" pitchFamily="66"/>
              <a:ea typeface="Microsoft YaHei" pitchFamily="2"/>
              <a:cs typeface="Mangal" pitchFamily="2"/>
            </a:endParaRPr>
          </a:p>
          <a:p>
            <a:pPr marL="0" marR="0" lvl="0" indent="0" algn="ctr" rtl="0" hangingPunct="1">
              <a:lnSpc>
                <a:spcPct val="100000"/>
              </a:lnSpc>
              <a:spcBef>
                <a:spcPts val="0"/>
              </a:spcBef>
              <a:spcAft>
                <a:spcPts val="0"/>
              </a:spcAft>
              <a:buNone/>
              <a:tabLst/>
              <a:defRPr sz="1800"/>
            </a:pPr>
            <a:r>
              <a:rPr lang="tr-TR" sz="2400" b="1" i="0" u="none" strike="noStrike" kern="1200" spc="0">
                <a:ln>
                  <a:noFill/>
                </a:ln>
                <a:solidFill>
                  <a:srgbClr val="FFFFFF"/>
                </a:solidFill>
                <a:latin typeface="Comic Sans MS" pitchFamily="66"/>
                <a:ea typeface="Microsoft YaHei" pitchFamily="2"/>
                <a:cs typeface="Mangal" pitchFamily="2"/>
              </a:rPr>
              <a:t>Genel sağlığın</a:t>
            </a:r>
          </a:p>
          <a:p>
            <a:pPr marL="0" marR="0" lvl="0" indent="0" algn="ctr" rtl="0" hangingPunct="1">
              <a:lnSpc>
                <a:spcPct val="100000"/>
              </a:lnSpc>
              <a:spcBef>
                <a:spcPts val="0"/>
              </a:spcBef>
              <a:spcAft>
                <a:spcPts val="0"/>
              </a:spcAft>
              <a:buNone/>
              <a:tabLst/>
              <a:defRPr sz="1800"/>
            </a:pPr>
            <a:r>
              <a:rPr lang="tr-TR" sz="2400" b="1" i="0" u="none" strike="noStrike" kern="1200" spc="0">
                <a:ln>
                  <a:noFill/>
                </a:ln>
                <a:solidFill>
                  <a:srgbClr val="FFFFFF"/>
                </a:solidFill>
                <a:latin typeface="Comic Sans MS" pitchFamily="66"/>
                <a:ea typeface="Microsoft YaHei" pitchFamily="2"/>
                <a:cs typeface="Mangal" pitchFamily="2"/>
              </a:rPr>
              <a:t>olumsuz etkilenmesi</a:t>
            </a:r>
          </a:p>
          <a:p>
            <a:pPr marL="0" marR="0" lvl="0" indent="0" algn="ctr" rtl="0" hangingPunct="1">
              <a:lnSpc>
                <a:spcPct val="100000"/>
              </a:lnSpc>
              <a:spcBef>
                <a:spcPts val="0"/>
              </a:spcBef>
              <a:spcAft>
                <a:spcPts val="0"/>
              </a:spcAft>
              <a:buNone/>
              <a:tabLst/>
              <a:defRPr sz="1800"/>
            </a:pPr>
            <a:endParaRPr lang="tr-TR" sz="2400" b="0" i="0" u="none" strike="noStrike" kern="1200" spc="0">
              <a:ln>
                <a:noFill/>
              </a:ln>
              <a:solidFill>
                <a:srgbClr val="FFFFFF"/>
              </a:solidFill>
              <a:latin typeface="Calibri" pitchFamily="18"/>
              <a:ea typeface="Microsoft YaHei" pitchFamily="2"/>
              <a:cs typeface="Mangal" pitchFamily="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page40">
    <p:spTree>
      <p:nvGrpSpPr>
        <p:cNvPr id="1" name=""/>
        <p:cNvGrpSpPr/>
        <p:nvPr/>
      </p:nvGrpSpPr>
      <p:grpSpPr>
        <a:xfrm>
          <a:off x="0" y="0"/>
          <a:ext cx="0" cy="0"/>
          <a:chOff x="0" y="0"/>
          <a:chExt cx="0" cy="0"/>
        </a:xfrm>
      </p:grpSpPr>
      <p:grpSp>
        <p:nvGrpSpPr>
          <p:cNvPr id="2" name="Grup 13"/>
          <p:cNvGrpSpPr/>
          <p:nvPr/>
        </p:nvGrpSpPr>
        <p:grpSpPr>
          <a:xfrm>
            <a:off x="2750400" y="160560"/>
            <a:ext cx="7745760" cy="906119"/>
            <a:chOff x="2750400" y="160560"/>
            <a:chExt cx="7745760" cy="906119"/>
          </a:xfrm>
        </p:grpSpPr>
        <p:sp>
          <p:nvSpPr>
            <p:cNvPr id="3" name="Yuvarlatılmış Dikdörtgen 14"/>
            <p:cNvSpPr/>
            <p:nvPr/>
          </p:nvSpPr>
          <p:spPr>
            <a:xfrm>
              <a:off x="2750400" y="16056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4" name="Yuvarlatılmış Dikdörtgen 4"/>
            <p:cNvSpPr/>
            <p:nvPr/>
          </p:nvSpPr>
          <p:spPr>
            <a:xfrm>
              <a:off x="2787120" y="19188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DİŞ ÇÜRÜĞÜ SONUÇLARI</a:t>
              </a:r>
            </a:p>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ÖNLEM ALINMAZSA…</a:t>
              </a:r>
            </a:p>
          </p:txBody>
        </p:sp>
      </p:grpSp>
      <p:sp>
        <p:nvSpPr>
          <p:cNvPr id="5" name="Dikdörtgen 1"/>
          <p:cNvSpPr/>
          <p:nvPr/>
        </p:nvSpPr>
        <p:spPr>
          <a:xfrm>
            <a:off x="1648800" y="3792239"/>
            <a:ext cx="9949320" cy="2559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0">
            <a:solidFill>
              <a:srgbClr val="C60000"/>
            </a:solidFill>
            <a:prstDash val="solid"/>
          </a:ln>
        </p:spPr>
        <p:txBody>
          <a:bodyPr vert="horz" wrap="square" lIns="90000" tIns="45000" rIns="90000" bIns="45000" anchor="t" anchorCtr="0" compatLnSpc="0">
            <a:spAutoFit/>
          </a:bodyPr>
          <a:lstStyle/>
          <a:p>
            <a:pPr marL="0" marR="0" lvl="0" indent="0" algn="just" rtl="0" hangingPunct="1">
              <a:lnSpc>
                <a:spcPct val="100000"/>
              </a:lnSpc>
              <a:spcBef>
                <a:spcPts val="0"/>
              </a:spcBef>
              <a:spcAft>
                <a:spcPts val="0"/>
              </a:spcAft>
              <a:buNone/>
              <a:tabLst/>
              <a:defRPr sz="1800"/>
            </a:pPr>
            <a:r>
              <a:rPr lang="tr-TR" sz="1800" b="0" i="0" u="none" strike="noStrike" kern="1200" spc="0">
                <a:ln>
                  <a:noFill/>
                </a:ln>
                <a:solidFill>
                  <a:srgbClr val="000000"/>
                </a:solidFill>
                <a:latin typeface="Calibri" pitchFamily="18"/>
                <a:ea typeface="Microsoft YaHei" pitchFamily="2"/>
                <a:cs typeface="Times New Roman" pitchFamily="18"/>
              </a:rPr>
              <a:t>Resimde 2.süt azı dişin erken kaybı nedeniyle 6 yaş dişinin sürerken çekim boşluğuna doğru kayması ve bu durumun 11-12 yaşında çıkması beklenen 2. küçük azı dişinin gömülü kalmasına neden olduğu görülmektedir.</a:t>
            </a:r>
          </a:p>
          <a:p>
            <a:pPr marL="0" marR="0" lvl="0" indent="0" algn="just" rtl="0" hangingPunct="1">
              <a:lnSpc>
                <a:spcPct val="100000"/>
              </a:lnSpc>
              <a:spcBef>
                <a:spcPts val="0"/>
              </a:spcBef>
              <a:spcAft>
                <a:spcPts val="0"/>
              </a:spcAft>
              <a:buNone/>
              <a:tabLst/>
              <a:defRPr sz="1800"/>
            </a:pPr>
            <a:endParaRPr lang="tr-TR" sz="1800" b="0" i="0" u="none" strike="noStrike" kern="1200" spc="0">
              <a:ln>
                <a:noFill/>
              </a:ln>
              <a:solidFill>
                <a:srgbClr val="000000"/>
              </a:solidFill>
              <a:latin typeface="Calibri" pitchFamily="18"/>
              <a:ea typeface="Microsoft YaHei" pitchFamily="2"/>
              <a:cs typeface="Times New Roman" pitchFamily="18"/>
            </a:endParaRPr>
          </a:p>
          <a:p>
            <a:pPr marL="0" marR="0" lvl="0" indent="0" algn="just" rtl="0" hangingPunct="1">
              <a:lnSpc>
                <a:spcPct val="100000"/>
              </a:lnSpc>
              <a:spcBef>
                <a:spcPts val="0"/>
              </a:spcBef>
              <a:spcAft>
                <a:spcPts val="0"/>
              </a:spcAft>
              <a:buNone/>
              <a:tabLst/>
              <a:defRPr sz="1800"/>
            </a:pPr>
            <a:r>
              <a:rPr lang="tr-TR" sz="1800" b="0" i="0" u="none" strike="noStrike" kern="1200" spc="0">
                <a:ln>
                  <a:noFill/>
                </a:ln>
                <a:solidFill>
                  <a:srgbClr val="000000"/>
                </a:solidFill>
                <a:latin typeface="Calibri" pitchFamily="18"/>
                <a:ea typeface="Microsoft YaHei" pitchFamily="2"/>
                <a:cs typeface="Times New Roman" pitchFamily="18"/>
              </a:rPr>
              <a:t>Şekilde de son derece net olarak görüldüğü gibi süt dişi erken kayıpları daimi dişlerin yerleşmeleri için gereken  yerin kaybına neden olur. Bu durum alttan gelecek daimi dişin çapraşık sürmesine veya süremeyip gömülü kalmasına, uzun vadede tüm ağız düzeninin bozulmasına yol açar.</a:t>
            </a:r>
          </a:p>
          <a:p>
            <a:pPr marL="0" marR="0" lvl="0" indent="0" algn="just" rtl="0" hangingPunct="1">
              <a:lnSpc>
                <a:spcPct val="100000"/>
              </a:lnSpc>
              <a:spcBef>
                <a:spcPts val="0"/>
              </a:spcBef>
              <a:spcAft>
                <a:spcPts val="0"/>
              </a:spcAft>
              <a:buNone/>
              <a:tabLst/>
              <a:defRPr sz="1800"/>
            </a:pPr>
            <a:endParaRPr lang="tr-TR" sz="1800" b="0" i="0" u="none" strike="noStrike" kern="1200" spc="0">
              <a:ln>
                <a:noFill/>
              </a:ln>
              <a:solidFill>
                <a:srgbClr val="000000"/>
              </a:solidFill>
              <a:latin typeface="Calibri" pitchFamily="18"/>
              <a:ea typeface="Microsoft YaHei" pitchFamily="2"/>
              <a:cs typeface="Times New Roman" pitchFamily="18"/>
            </a:endParaRPr>
          </a:p>
          <a:p>
            <a:pPr marL="0" marR="0" lvl="0" indent="0" algn="just" rtl="0" hangingPunct="1">
              <a:lnSpc>
                <a:spcPct val="100000"/>
              </a:lnSpc>
              <a:spcBef>
                <a:spcPts val="0"/>
              </a:spcBef>
              <a:spcAft>
                <a:spcPts val="0"/>
              </a:spcAft>
              <a:buNone/>
              <a:tabLst/>
              <a:defRPr sz="1800"/>
            </a:pPr>
            <a:r>
              <a:rPr lang="tr-TR" sz="1800" b="0" i="0" u="none" strike="noStrike" kern="1200" spc="0">
                <a:ln>
                  <a:noFill/>
                </a:ln>
                <a:solidFill>
                  <a:srgbClr val="000000"/>
                </a:solidFill>
                <a:latin typeface="Calibri" pitchFamily="18"/>
                <a:ea typeface="Microsoft YaHei" pitchFamily="2"/>
                <a:cs typeface="Times New Roman" pitchFamily="18"/>
              </a:rPr>
              <a:t>Ayrıca gömülü kalan diş farklı sağlık problemlerine de neden olabilecektir.</a:t>
            </a:r>
          </a:p>
        </p:txBody>
      </p:sp>
      <p:pic>
        <p:nvPicPr>
          <p:cNvPr id="6" name="Picture 2"/>
          <p:cNvPicPr>
            <a:picLocks noChangeAspect="1"/>
          </p:cNvPicPr>
          <p:nvPr/>
        </p:nvPicPr>
        <p:blipFill>
          <a:blip r:embed="rId3">
            <a:lum/>
            <a:alphaModFix/>
          </a:blip>
          <a:srcRect/>
          <a:stretch>
            <a:fillRect/>
          </a:stretch>
        </p:blipFill>
        <p:spPr>
          <a:xfrm>
            <a:off x="4831560" y="1255680"/>
            <a:ext cx="3291120" cy="23472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page41">
    <p:spTree>
      <p:nvGrpSpPr>
        <p:cNvPr id="1" name=""/>
        <p:cNvGrpSpPr/>
        <p:nvPr/>
      </p:nvGrpSpPr>
      <p:grpSpPr>
        <a:xfrm>
          <a:off x="0" y="0"/>
          <a:ext cx="0" cy="0"/>
          <a:chOff x="0" y="0"/>
          <a:chExt cx="0" cy="0"/>
        </a:xfrm>
      </p:grpSpPr>
      <p:grpSp>
        <p:nvGrpSpPr>
          <p:cNvPr id="2" name="Grup 13"/>
          <p:cNvGrpSpPr/>
          <p:nvPr/>
        </p:nvGrpSpPr>
        <p:grpSpPr>
          <a:xfrm>
            <a:off x="2750400" y="160560"/>
            <a:ext cx="7745760" cy="906119"/>
            <a:chOff x="2750400" y="160560"/>
            <a:chExt cx="7745760" cy="906119"/>
          </a:xfrm>
        </p:grpSpPr>
        <p:sp>
          <p:nvSpPr>
            <p:cNvPr id="3" name="Yuvarlatılmış Dikdörtgen 14"/>
            <p:cNvSpPr/>
            <p:nvPr/>
          </p:nvSpPr>
          <p:spPr>
            <a:xfrm>
              <a:off x="2750400" y="16056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4" name="Yuvarlatılmış Dikdörtgen 4"/>
            <p:cNvSpPr/>
            <p:nvPr/>
          </p:nvSpPr>
          <p:spPr>
            <a:xfrm>
              <a:off x="2787120" y="19188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ÇOCUKLARIN AĞIZ VE DİŞ SAĞLIĞINI KORUMAK İÇİN</a:t>
              </a:r>
            </a:p>
          </p:txBody>
        </p:sp>
      </p:grpSp>
      <p:sp>
        <p:nvSpPr>
          <p:cNvPr id="5" name="Yuvarlatılmış Dikdörtgen 7"/>
          <p:cNvSpPr/>
          <p:nvPr/>
        </p:nvSpPr>
        <p:spPr>
          <a:xfrm>
            <a:off x="7540199" y="4683240"/>
            <a:ext cx="1957680" cy="7905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B050"/>
          </a:solidFill>
          <a:ln w="12600">
            <a:solidFill>
              <a:srgbClr val="F8CBAD"/>
            </a:solidFill>
            <a:prstDash val="solid"/>
            <a:miter/>
          </a:ln>
        </p:spPr>
        <p:txBody>
          <a:bodyPr vert="horz" wrap="square" lIns="90000" tIns="45000" rIns="90000" bIns="45000" anchor="ctr" anchorCtr="0" compatLnSpc="0"/>
          <a:lstStyle/>
          <a:p>
            <a:pPr marL="0" marR="0" lvl="0" indent="0" algn="ctr" rtl="0" hangingPunct="1">
              <a:lnSpc>
                <a:spcPct val="100000"/>
              </a:lnSpc>
              <a:spcBef>
                <a:spcPts val="0"/>
              </a:spcBef>
              <a:spcAft>
                <a:spcPts val="0"/>
              </a:spcAft>
              <a:buNone/>
              <a:tabLst/>
              <a:defRPr sz="1800"/>
            </a:pPr>
            <a:r>
              <a:rPr lang="tr-TR" sz="1800" b="1" i="0" u="none" strike="noStrike" kern="1200" spc="0">
                <a:ln>
                  <a:noFill/>
                </a:ln>
                <a:solidFill>
                  <a:srgbClr val="FFFFFF"/>
                </a:solidFill>
                <a:latin typeface="Comic Sans MS" pitchFamily="66"/>
                <a:ea typeface="Microsoft YaHei" pitchFamily="2"/>
                <a:cs typeface="Mangal" pitchFamily="2"/>
              </a:rPr>
              <a:t>DÜZENLİ</a:t>
            </a:r>
          </a:p>
          <a:p>
            <a:pPr marL="0" marR="0" lvl="0" indent="0" algn="ctr" rtl="0" hangingPunct="1">
              <a:lnSpc>
                <a:spcPct val="100000"/>
              </a:lnSpc>
              <a:spcBef>
                <a:spcPts val="0"/>
              </a:spcBef>
              <a:spcAft>
                <a:spcPts val="0"/>
              </a:spcAft>
              <a:buNone/>
              <a:tabLst/>
              <a:defRPr sz="1800"/>
            </a:pPr>
            <a:r>
              <a:rPr lang="tr-TR" sz="1800" b="1" i="0" u="none" strike="noStrike" kern="1200" spc="0">
                <a:ln>
                  <a:noFill/>
                </a:ln>
                <a:solidFill>
                  <a:srgbClr val="FFFFFF"/>
                </a:solidFill>
                <a:latin typeface="Comic Sans MS" pitchFamily="66"/>
                <a:ea typeface="Microsoft YaHei" pitchFamily="2"/>
                <a:cs typeface="Mangal" pitchFamily="2"/>
              </a:rPr>
              <a:t>DİŞ HEKİMİ KONTROLÜ</a:t>
            </a:r>
          </a:p>
        </p:txBody>
      </p:sp>
      <p:sp>
        <p:nvSpPr>
          <p:cNvPr id="6" name="Yuvarlatılmış Dikdörtgen 9"/>
          <p:cNvSpPr/>
          <p:nvPr/>
        </p:nvSpPr>
        <p:spPr>
          <a:xfrm>
            <a:off x="2590200" y="6066720"/>
            <a:ext cx="2156400" cy="58284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C60000"/>
          </a:solidFill>
          <a:ln w="12600">
            <a:solidFill>
              <a:srgbClr val="F8CBAD"/>
            </a:solidFill>
            <a:prstDash val="solid"/>
            <a:miter/>
          </a:ln>
        </p:spPr>
        <p:txBody>
          <a:bodyPr vert="horz" wrap="square" lIns="90000" tIns="45000" rIns="90000" bIns="45000" anchor="ctr" anchorCtr="0" compatLnSpc="0"/>
          <a:lstStyle/>
          <a:p>
            <a:pPr marL="0" marR="0" lvl="0" indent="0" algn="ctr" rtl="0" hangingPunct="1">
              <a:lnSpc>
                <a:spcPct val="100000"/>
              </a:lnSpc>
              <a:spcBef>
                <a:spcPts val="0"/>
              </a:spcBef>
              <a:spcAft>
                <a:spcPts val="0"/>
              </a:spcAft>
              <a:buNone/>
              <a:tabLst/>
              <a:defRPr sz="1800"/>
            </a:pPr>
            <a:r>
              <a:rPr lang="tr-TR" sz="1800" b="1" i="0" u="none" strike="noStrike" kern="1200" spc="0">
                <a:ln>
                  <a:noFill/>
                </a:ln>
                <a:solidFill>
                  <a:srgbClr val="FFFFFF"/>
                </a:solidFill>
                <a:latin typeface="Comic Sans MS" pitchFamily="66"/>
                <a:ea typeface="Microsoft YaHei" pitchFamily="2"/>
                <a:cs typeface="Mangal" pitchFamily="2"/>
              </a:rPr>
              <a:t>ETKİN</a:t>
            </a:r>
          </a:p>
          <a:p>
            <a:pPr marL="0" marR="0" lvl="0" indent="0" algn="ctr" rtl="0" hangingPunct="1">
              <a:lnSpc>
                <a:spcPct val="100000"/>
              </a:lnSpc>
              <a:spcBef>
                <a:spcPts val="0"/>
              </a:spcBef>
              <a:spcAft>
                <a:spcPts val="0"/>
              </a:spcAft>
              <a:buNone/>
              <a:tabLst/>
              <a:defRPr sz="1800"/>
            </a:pPr>
            <a:r>
              <a:rPr lang="tr-TR" sz="1800" b="1" i="0" u="none" strike="noStrike" kern="1200" spc="0">
                <a:ln>
                  <a:noFill/>
                </a:ln>
                <a:solidFill>
                  <a:srgbClr val="FFFFFF"/>
                </a:solidFill>
                <a:latin typeface="Comic Sans MS" pitchFamily="66"/>
                <a:ea typeface="Microsoft YaHei" pitchFamily="2"/>
                <a:cs typeface="Mangal" pitchFamily="2"/>
              </a:rPr>
              <a:t>AĞIZ BAKIMI</a:t>
            </a:r>
          </a:p>
        </p:txBody>
      </p:sp>
      <p:sp>
        <p:nvSpPr>
          <p:cNvPr id="7" name="Yuvarlatılmış Dikdörtgen 10"/>
          <p:cNvSpPr/>
          <p:nvPr/>
        </p:nvSpPr>
        <p:spPr>
          <a:xfrm>
            <a:off x="9193320" y="2689200"/>
            <a:ext cx="2015999" cy="77328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33CCCC"/>
          </a:solidFill>
          <a:ln w="12600">
            <a:solidFill>
              <a:srgbClr val="F8CBAD"/>
            </a:solidFill>
            <a:prstDash val="solid"/>
            <a:miter/>
          </a:ln>
        </p:spPr>
        <p:txBody>
          <a:bodyPr vert="horz" wrap="square" lIns="90000" tIns="45000" rIns="90000" bIns="45000" anchor="ctr" anchorCtr="0" compatLnSpc="0"/>
          <a:lstStyle/>
          <a:p>
            <a:pPr marL="0" marR="0" lvl="0" indent="0" algn="ctr" rtl="0" hangingPunct="1">
              <a:lnSpc>
                <a:spcPct val="100000"/>
              </a:lnSpc>
              <a:spcBef>
                <a:spcPts val="0"/>
              </a:spcBef>
              <a:spcAft>
                <a:spcPts val="0"/>
              </a:spcAft>
              <a:buNone/>
              <a:tabLst/>
              <a:defRPr sz="1800"/>
            </a:pPr>
            <a:r>
              <a:rPr lang="tr-TR" sz="1800" b="1" i="0" u="none" strike="noStrike" kern="1200" spc="0">
                <a:ln>
                  <a:noFill/>
                </a:ln>
                <a:solidFill>
                  <a:srgbClr val="FFFFFF"/>
                </a:solidFill>
                <a:latin typeface="Comic Sans MS" pitchFamily="66"/>
                <a:ea typeface="Microsoft YaHei" pitchFamily="2"/>
                <a:cs typeface="Mangal" pitchFamily="2"/>
              </a:rPr>
              <a:t>KORUYUCU UYGULAMALAR</a:t>
            </a:r>
          </a:p>
        </p:txBody>
      </p:sp>
      <p:pic>
        <p:nvPicPr>
          <p:cNvPr id="8" name="Picture 2"/>
          <p:cNvPicPr>
            <a:picLocks noChangeAspect="1"/>
          </p:cNvPicPr>
          <p:nvPr/>
        </p:nvPicPr>
        <p:blipFill>
          <a:blip r:embed="rId3">
            <a:lum/>
            <a:alphaModFix/>
          </a:blip>
          <a:srcRect/>
          <a:stretch>
            <a:fillRect/>
          </a:stretch>
        </p:blipFill>
        <p:spPr>
          <a:xfrm>
            <a:off x="7921080" y="3462479"/>
            <a:ext cx="1161720" cy="1047239"/>
          </a:xfrm>
          <a:prstGeom prst="rect">
            <a:avLst/>
          </a:prstGeom>
          <a:noFill/>
          <a:ln>
            <a:noFill/>
          </a:ln>
        </p:spPr>
      </p:pic>
      <p:pic>
        <p:nvPicPr>
          <p:cNvPr id="9" name="Picture 2"/>
          <p:cNvPicPr>
            <a:picLocks noChangeAspect="1"/>
          </p:cNvPicPr>
          <p:nvPr/>
        </p:nvPicPr>
        <p:blipFill>
          <a:blip r:embed="rId4">
            <a:lum/>
            <a:alphaModFix/>
          </a:blip>
          <a:srcRect/>
          <a:stretch>
            <a:fillRect/>
          </a:stretch>
        </p:blipFill>
        <p:spPr>
          <a:xfrm>
            <a:off x="9465480" y="1285919"/>
            <a:ext cx="1471320" cy="1169640"/>
          </a:xfrm>
          <a:prstGeom prst="rect">
            <a:avLst/>
          </a:prstGeom>
          <a:noFill/>
          <a:ln>
            <a:noFill/>
          </a:ln>
        </p:spPr>
      </p:pic>
      <p:sp>
        <p:nvSpPr>
          <p:cNvPr id="10" name="Yuvarlatılmış Dikdörtgen 16"/>
          <p:cNvSpPr/>
          <p:nvPr/>
        </p:nvSpPr>
        <p:spPr>
          <a:xfrm>
            <a:off x="5479559" y="5682240"/>
            <a:ext cx="1895760" cy="63864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70C0"/>
          </a:solidFill>
          <a:ln w="12600">
            <a:solidFill>
              <a:srgbClr val="F8CBAD"/>
            </a:solidFill>
            <a:prstDash val="solid"/>
            <a:miter/>
          </a:ln>
        </p:spPr>
        <p:txBody>
          <a:bodyPr vert="horz" wrap="square" lIns="90000" tIns="45000" rIns="90000" bIns="45000" anchor="ctr" anchorCtr="0" compatLnSpc="0"/>
          <a:lstStyle/>
          <a:p>
            <a:pPr marL="0" marR="0" lvl="0" indent="0" algn="ctr" rtl="0" hangingPunct="1">
              <a:lnSpc>
                <a:spcPct val="100000"/>
              </a:lnSpc>
              <a:spcBef>
                <a:spcPts val="0"/>
              </a:spcBef>
              <a:spcAft>
                <a:spcPts val="0"/>
              </a:spcAft>
              <a:buNone/>
              <a:tabLst/>
              <a:defRPr sz="1800"/>
            </a:pPr>
            <a:r>
              <a:rPr lang="tr-TR" sz="1800" b="1" i="0" u="none" strike="noStrike" kern="1200" spc="0">
                <a:ln>
                  <a:noFill/>
                </a:ln>
                <a:solidFill>
                  <a:srgbClr val="FFFFFF"/>
                </a:solidFill>
                <a:latin typeface="Comic Sans MS" pitchFamily="66"/>
                <a:ea typeface="Microsoft YaHei" pitchFamily="2"/>
                <a:cs typeface="Mangal" pitchFamily="2"/>
              </a:rPr>
              <a:t>DOĞRU</a:t>
            </a:r>
          </a:p>
          <a:p>
            <a:pPr marL="0" marR="0" lvl="0" indent="0" algn="ctr" rtl="0" hangingPunct="1">
              <a:lnSpc>
                <a:spcPct val="100000"/>
              </a:lnSpc>
              <a:spcBef>
                <a:spcPts val="0"/>
              </a:spcBef>
              <a:spcAft>
                <a:spcPts val="0"/>
              </a:spcAft>
              <a:buNone/>
              <a:tabLst/>
              <a:defRPr sz="1800"/>
            </a:pPr>
            <a:r>
              <a:rPr lang="tr-TR" sz="1800" b="1" i="0" u="none" strike="noStrike" kern="1200" spc="0">
                <a:ln>
                  <a:noFill/>
                </a:ln>
                <a:solidFill>
                  <a:srgbClr val="FFFFFF"/>
                </a:solidFill>
                <a:latin typeface="Comic Sans MS" pitchFamily="66"/>
                <a:ea typeface="Microsoft YaHei" pitchFamily="2"/>
                <a:cs typeface="Mangal" pitchFamily="2"/>
              </a:rPr>
              <a:t>BESLENME</a:t>
            </a:r>
          </a:p>
        </p:txBody>
      </p:sp>
      <p:pic>
        <p:nvPicPr>
          <p:cNvPr id="11" name="Picture 16"/>
          <p:cNvPicPr>
            <a:picLocks noChangeAspect="1"/>
          </p:cNvPicPr>
          <p:nvPr/>
        </p:nvPicPr>
        <p:blipFill>
          <a:blip r:embed="rId5">
            <a:lum/>
            <a:alphaModFix/>
          </a:blip>
          <a:srcRect/>
          <a:stretch>
            <a:fillRect/>
          </a:stretch>
        </p:blipFill>
        <p:spPr>
          <a:xfrm>
            <a:off x="5461920" y="3986280"/>
            <a:ext cx="1272959" cy="1393559"/>
          </a:xfrm>
          <a:prstGeom prst="rect">
            <a:avLst/>
          </a:prstGeom>
          <a:noFill/>
          <a:ln>
            <a:noFill/>
          </a:ln>
        </p:spPr>
      </p:pic>
      <p:pic>
        <p:nvPicPr>
          <p:cNvPr id="12" name="Picture 2"/>
          <p:cNvPicPr>
            <a:picLocks noChangeAspect="1"/>
          </p:cNvPicPr>
          <p:nvPr/>
        </p:nvPicPr>
        <p:blipFill>
          <a:blip r:embed="rId6">
            <a:lum/>
            <a:alphaModFix/>
          </a:blip>
          <a:srcRect/>
          <a:stretch>
            <a:fillRect/>
          </a:stretch>
        </p:blipFill>
        <p:spPr>
          <a:xfrm>
            <a:off x="2810880" y="4013279"/>
            <a:ext cx="1714319" cy="1714319"/>
          </a:xfrm>
          <a:prstGeom prst="rect">
            <a:avLst/>
          </a:prstGeom>
          <a:noFill/>
          <a:ln>
            <a:noFill/>
          </a:ln>
        </p:spPr>
      </p:pic>
      <p:pic>
        <p:nvPicPr>
          <p:cNvPr id="13" name="Resim 19"/>
          <p:cNvPicPr>
            <a:picLocks noChangeAspect="1"/>
          </p:cNvPicPr>
          <p:nvPr/>
        </p:nvPicPr>
        <p:blipFill>
          <a:blip r:embed="rId7">
            <a:lum/>
            <a:alphaModFix/>
          </a:blip>
          <a:srcRect/>
          <a:stretch>
            <a:fillRect/>
          </a:stretch>
        </p:blipFill>
        <p:spPr>
          <a:xfrm>
            <a:off x="2750400" y="2784600"/>
            <a:ext cx="1834919" cy="105048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0"/>
                                          </p:val>
                                        </p:tav>
                                        <p:tav tm="100000">
                                          <p:val>
                                            <p:strVal val="#ppt_w"/>
                                          </p:val>
                                        </p:tav>
                                      </p:tavLst>
                                    </p:anim>
                                    <p:anim calcmode="lin" valueType="num">
                                      <p:cBhvr>
                                        <p:cTn id="8" dur="500" fill="hold"/>
                                        <p:tgtEl>
                                          <p:spTgt spid="6"/>
                                        </p:tgtEl>
                                        <p:attrNameLst>
                                          <p:attrName>ppt_h</p:attrName>
                                        </p:attrNameLst>
                                      </p:cBhvr>
                                      <p:tavLst>
                                        <p:tav tm="0">
                                          <p:val>
                                            <p:strVal val="0"/>
                                          </p:val>
                                        </p:tav>
                                        <p:tav tm="100000">
                                          <p:val>
                                            <p:strVal val="#ppt_h"/>
                                          </p:val>
                                        </p:tav>
                                      </p:tavLst>
                                    </p:anim>
                                    <p:animEffect transition="in" filter="fade">
                                      <p:cBhvr>
                                        <p:cTn id="9" dur="500"/>
                                        <p:tgtEl>
                                          <p:spTgt spid="6"/>
                                        </p:tgtEl>
                                      </p:cBhvr>
                                    </p:animEffect>
                                  </p:childTnLst>
                                </p:cTn>
                              </p:par>
                            </p:childTnLst>
                          </p:cTn>
                        </p:par>
                        <p:par>
                          <p:cTn id="10" fill="hold">
                            <p:stCondLst>
                              <p:cond delay="4500"/>
                            </p:stCondLst>
                            <p:childTnLst>
                              <p:par>
                                <p:cTn id="11" presetClass="entr"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strVal val="0"/>
                                          </p:val>
                                        </p:tav>
                                        <p:tav tm="100000">
                                          <p:val>
                                            <p:strVal val="#ppt_w"/>
                                          </p:val>
                                        </p:tav>
                                      </p:tavLst>
                                    </p:anim>
                                    <p:anim calcmode="lin" valueType="num">
                                      <p:cBhvr>
                                        <p:cTn id="14" dur="500" fill="hold"/>
                                        <p:tgtEl>
                                          <p:spTgt spid="10"/>
                                        </p:tgtEl>
                                        <p:attrNameLst>
                                          <p:attrName>ppt_h</p:attrName>
                                        </p:attrNameLst>
                                      </p:cBhvr>
                                      <p:tavLst>
                                        <p:tav tm="0">
                                          <p:val>
                                            <p:strVal val="0"/>
                                          </p:val>
                                        </p:tav>
                                        <p:tav tm="100000">
                                          <p:val>
                                            <p:strVal val="#ppt_h"/>
                                          </p:val>
                                        </p:tav>
                                      </p:tavLst>
                                    </p:anim>
                                    <p:animEffect transition="in" filter="fade">
                                      <p:cBhvr>
                                        <p:cTn id="15" dur="500"/>
                                        <p:tgtEl>
                                          <p:spTgt spid="10"/>
                                        </p:tgtEl>
                                      </p:cBhvr>
                                    </p:animEffect>
                                  </p:childTnLst>
                                </p:cTn>
                              </p:par>
                            </p:childTnLst>
                          </p:cTn>
                        </p:par>
                        <p:par>
                          <p:cTn id="16" fill="hold">
                            <p:stCondLst>
                              <p:cond delay="7000"/>
                            </p:stCondLst>
                            <p:childTnLst>
                              <p:par>
                                <p:cTn id="17" presetClass="entr"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strVal val="0"/>
                                          </p:val>
                                        </p:tav>
                                        <p:tav tm="100000">
                                          <p:val>
                                            <p:strVal val="#ppt_w"/>
                                          </p:val>
                                        </p:tav>
                                      </p:tavLst>
                                    </p:anim>
                                    <p:anim calcmode="lin" valueType="num">
                                      <p:cBhvr>
                                        <p:cTn id="20" dur="500" fill="hold"/>
                                        <p:tgtEl>
                                          <p:spTgt spid="5"/>
                                        </p:tgtEl>
                                        <p:attrNameLst>
                                          <p:attrName>ppt_h</p:attrName>
                                        </p:attrNameLst>
                                      </p:cBhvr>
                                      <p:tavLst>
                                        <p:tav tm="0">
                                          <p:val>
                                            <p:strVal val="0"/>
                                          </p:val>
                                        </p:tav>
                                        <p:tav tm="100000">
                                          <p:val>
                                            <p:strVal val="#ppt_h"/>
                                          </p:val>
                                        </p:tav>
                                      </p:tavLst>
                                    </p:anim>
                                    <p:animEffect transition="in" filter="fade">
                                      <p:cBhvr>
                                        <p:cTn id="21" dur="500"/>
                                        <p:tgtEl>
                                          <p:spTgt spid="5"/>
                                        </p:tgtEl>
                                      </p:cBhvr>
                                    </p:animEffect>
                                  </p:childTnLst>
                                </p:cTn>
                              </p:par>
                            </p:childTnLst>
                          </p:cTn>
                        </p:par>
                        <p:par>
                          <p:cTn id="22" fill="hold">
                            <p:stCondLst>
                              <p:cond delay="9500"/>
                            </p:stCondLst>
                            <p:childTnLst>
                              <p:par>
                                <p:cTn id="23" presetClass="entr"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strVal val="0"/>
                                          </p:val>
                                        </p:tav>
                                        <p:tav tm="100000">
                                          <p:val>
                                            <p:strVal val="#ppt_w"/>
                                          </p:val>
                                        </p:tav>
                                      </p:tavLst>
                                    </p:anim>
                                    <p:anim calcmode="lin" valueType="num">
                                      <p:cBhvr>
                                        <p:cTn id="26" dur="500" fill="hold"/>
                                        <p:tgtEl>
                                          <p:spTgt spid="7"/>
                                        </p:tgtEl>
                                        <p:attrNameLst>
                                          <p:attrName>ppt_h</p:attrName>
                                        </p:attrNameLst>
                                      </p:cBhvr>
                                      <p:tavLst>
                                        <p:tav tm="0">
                                          <p:val>
                                            <p:strVal val="0"/>
                                          </p:val>
                                        </p:tav>
                                        <p:tav tm="100000">
                                          <p:val>
                                            <p:strVal val="#ppt_h"/>
                                          </p:val>
                                        </p:tav>
                                      </p:tavLst>
                                    </p:anim>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arsayılan 1">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1000</Words>
  <Application>Microsoft Office PowerPoint</Application>
  <PresentationFormat>Özel</PresentationFormat>
  <Paragraphs>152</Paragraphs>
  <Slides>19</Slides>
  <Notes>19</Notes>
  <HiddenSlides>0</HiddenSlides>
  <MMClips>0</MMClips>
  <ScaleCrop>false</ScaleCrop>
  <HeadingPairs>
    <vt:vector size="4" baseType="variant">
      <vt:variant>
        <vt:lpstr>Tema</vt:lpstr>
      </vt:variant>
      <vt:variant>
        <vt:i4>1</vt:i4>
      </vt:variant>
      <vt:variant>
        <vt:lpstr>Slayt Başlıkları</vt:lpstr>
      </vt:variant>
      <vt:variant>
        <vt:i4>19</vt:i4>
      </vt:variant>
    </vt:vector>
  </HeadingPairs>
  <TitlesOfParts>
    <vt:vector size="20" baseType="lpstr">
      <vt:lpstr>Varsayılan 1</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Ünal Mamur</dc:creator>
  <cp:lastModifiedBy>Windows Kullanıcısı</cp:lastModifiedBy>
  <cp:revision>4</cp:revision>
  <dcterms:modified xsi:type="dcterms:W3CDTF">2019-09-02T12:12:27Z</dcterms:modified>
</cp:coreProperties>
</file>